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theme/themeOverride21.xml" ContentType="application/vnd.openxmlformats-officedocument.themeOverride+xml"/>
  <Override PartName="/ppt/notesSlides/notesSlide25.xml" ContentType="application/vnd.openxmlformats-officedocument.presentationml.notesSlide+xml"/>
  <Override PartName="/ppt/theme/themeOverride22.xml" ContentType="application/vnd.openxmlformats-officedocument.themeOverride+xml"/>
  <Override PartName="/ppt/notesSlides/notesSlide26.xml" ContentType="application/vnd.openxmlformats-officedocument.presentationml.notesSlide+xml"/>
  <Override PartName="/ppt/theme/themeOverride23.xml" ContentType="application/vnd.openxmlformats-officedocument.themeOverride+xml"/>
  <Override PartName="/ppt/notesSlides/notesSlide27.xml" ContentType="application/vnd.openxmlformats-officedocument.presentationml.notesSlide+xml"/>
  <Override PartName="/ppt/theme/themeOverride24.xml" ContentType="application/vnd.openxmlformats-officedocument.themeOverride+xml"/>
  <Override PartName="/ppt/notesSlides/notesSlide28.xml" ContentType="application/vnd.openxmlformats-officedocument.presentationml.notesSlide+xml"/>
  <Override PartName="/ppt/theme/themeOverride25.xml" ContentType="application/vnd.openxmlformats-officedocument.themeOverride+xml"/>
  <Override PartName="/ppt/notesSlides/notesSlide29.xml" ContentType="application/vnd.openxmlformats-officedocument.presentationml.notesSlide+xml"/>
  <Override PartName="/ppt/theme/themeOverride26.xml" ContentType="application/vnd.openxmlformats-officedocument.themeOverride+xml"/>
  <Override PartName="/ppt/notesSlides/notesSlide30.xml" ContentType="application/vnd.openxmlformats-officedocument.presentationml.notesSlide+xml"/>
  <Override PartName="/ppt/theme/themeOverride27.xml" ContentType="application/vnd.openxmlformats-officedocument.themeOverride+xml"/>
  <Override PartName="/ppt/notesSlides/notesSlide31.xml" ContentType="application/vnd.openxmlformats-officedocument.presentationml.notesSlide+xml"/>
  <Override PartName="/ppt/theme/themeOverride28.xml" ContentType="application/vnd.openxmlformats-officedocument.themeOverride+xml"/>
  <Override PartName="/ppt/notesSlides/notesSlide32.xml" ContentType="application/vnd.openxmlformats-officedocument.presentationml.notesSlide+xml"/>
  <Override PartName="/ppt/theme/themeOverride29.xml" ContentType="application/vnd.openxmlformats-officedocument.themeOverride+xml"/>
  <Override PartName="/ppt/notesSlides/notesSlide33.xml" ContentType="application/vnd.openxmlformats-officedocument.presentationml.notesSlide+xml"/>
  <Override PartName="/ppt/theme/themeOverride30.xml" ContentType="application/vnd.openxmlformats-officedocument.themeOverride+xml"/>
  <Override PartName="/ppt/notesSlides/notesSlide34.xml" ContentType="application/vnd.openxmlformats-officedocument.presentationml.notesSlide+xml"/>
  <Override PartName="/ppt/theme/themeOverride31.xml" ContentType="application/vnd.openxmlformats-officedocument.themeOverride+xml"/>
  <Override PartName="/ppt/notesSlides/notesSlide35.xml" ContentType="application/vnd.openxmlformats-officedocument.presentationml.notesSlide+xml"/>
  <Override PartName="/ppt/theme/themeOverride32.xml" ContentType="application/vnd.openxmlformats-officedocument.themeOverride+xml"/>
  <Override PartName="/ppt/notesSlides/notesSlide36.xml" ContentType="application/vnd.openxmlformats-officedocument.presentationml.notesSlide+xml"/>
  <Override PartName="/ppt/theme/themeOverride33.xml" ContentType="application/vnd.openxmlformats-officedocument.themeOverride+xml"/>
  <Override PartName="/ppt/notesSlides/notesSlide37.xml" ContentType="application/vnd.openxmlformats-officedocument.presentationml.notesSlide+xml"/>
  <Override PartName="/ppt/theme/themeOverride34.xml" ContentType="application/vnd.openxmlformats-officedocument.themeOverride+xml"/>
  <Override PartName="/ppt/notesSlides/notesSlide38.xml" ContentType="application/vnd.openxmlformats-officedocument.presentationml.notesSlide+xml"/>
  <Override PartName="/ppt/theme/themeOverride35.xml" ContentType="application/vnd.openxmlformats-officedocument.themeOverride+xml"/>
  <Override PartName="/ppt/notesSlides/notesSlide39.xml" ContentType="application/vnd.openxmlformats-officedocument.presentationml.notesSlide+xml"/>
  <Override PartName="/ppt/theme/themeOverride36.xml" ContentType="application/vnd.openxmlformats-officedocument.themeOverride+xml"/>
  <Override PartName="/ppt/notesSlides/notesSlide40.xml" ContentType="application/vnd.openxmlformats-officedocument.presentationml.notesSlide+xml"/>
  <Override PartName="/ppt/theme/themeOverride37.xml" ContentType="application/vnd.openxmlformats-officedocument.themeOverride+xml"/>
  <Override PartName="/ppt/notesSlides/notesSlide41.xml" ContentType="application/vnd.openxmlformats-officedocument.presentationml.notesSlide+xml"/>
  <Override PartName="/ppt/theme/themeOverride38.xml" ContentType="application/vnd.openxmlformats-officedocument.themeOverr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sldIdLst>
    <p:sldId id="256" r:id="rId4"/>
    <p:sldId id="308" r:id="rId5"/>
    <p:sldId id="309" r:id="rId6"/>
    <p:sldId id="257" r:id="rId7"/>
    <p:sldId id="259" r:id="rId8"/>
    <p:sldId id="263" r:id="rId9"/>
    <p:sldId id="296" r:id="rId10"/>
    <p:sldId id="262" r:id="rId11"/>
    <p:sldId id="260" r:id="rId12"/>
    <p:sldId id="258" r:id="rId13"/>
    <p:sldId id="264" r:id="rId14"/>
    <p:sldId id="261" r:id="rId15"/>
    <p:sldId id="291" r:id="rId16"/>
    <p:sldId id="292" r:id="rId17"/>
    <p:sldId id="293" r:id="rId18"/>
    <p:sldId id="294" r:id="rId19"/>
    <p:sldId id="295" r:id="rId20"/>
    <p:sldId id="297" r:id="rId21"/>
    <p:sldId id="298" r:id="rId22"/>
    <p:sldId id="299" r:id="rId23"/>
    <p:sldId id="300" r:id="rId24"/>
    <p:sldId id="301" r:id="rId25"/>
    <p:sldId id="302" r:id="rId26"/>
    <p:sldId id="303" r:id="rId27"/>
    <p:sldId id="304" r:id="rId28"/>
    <p:sldId id="305" r:id="rId29"/>
    <p:sldId id="306" r:id="rId30"/>
    <p:sldId id="307"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9" r:id="rId55"/>
    <p:sldId id="29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DD4"/>
    <a:srgbClr val="ED3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8" d="100"/>
          <a:sy n="68" d="100"/>
        </p:scale>
        <p:origin x="42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79EC6-89C2-498E-988A-1F3D4F7018EE}"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E34A4-29FC-4DCF-8B73-5CEECB182600}" type="slidenum">
              <a:rPr lang="en-US" smtClean="0"/>
              <a:t>‹#›</a:t>
            </a:fld>
            <a:endParaRPr lang="en-US"/>
          </a:p>
        </p:txBody>
      </p:sp>
    </p:spTree>
    <p:extLst>
      <p:ext uri="{BB962C8B-B14F-4D97-AF65-F5344CB8AC3E}">
        <p14:creationId xmlns:p14="http://schemas.microsoft.com/office/powerpoint/2010/main" val="362662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123592-3900-4F1A-86F0-F20B8E43D9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1F241-A4F4-46E0-8B7A-51F03EE2D6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6" name="Rectangle 2">
            <a:extLst>
              <a:ext uri="{FF2B5EF4-FFF2-40B4-BE49-F238E27FC236}">
                <a16:creationId xmlns:a16="http://schemas.microsoft.com/office/drawing/2014/main" id="{DA029257-3E41-4E9E-BC16-5133195A3D39}"/>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F93D2644-B9F6-48EF-84BF-ADEDA94E18E0}"/>
              </a:ext>
            </a:extLst>
          </p:cNvPr>
          <p:cNvSpPr>
            <a:spLocks noGrp="1" noChangeArrowheads="1"/>
          </p:cNvSpPr>
          <p:nvPr>
            <p:ph type="body" idx="1"/>
          </p:nvPr>
        </p:nvSpPr>
        <p:spPr/>
        <p:txBody>
          <a:bodyPr/>
          <a:lstStyle/>
          <a:p>
            <a:r>
              <a:rPr lang="en-US" altLang="en-US"/>
              <a:t>From F. Brescia </a:t>
            </a:r>
            <a:r>
              <a:rPr lang="en-US" altLang="en-US" i="1"/>
              <a:t>et al</a:t>
            </a:r>
            <a:r>
              <a:rPr lang="en-US" altLang="en-US"/>
              <a:t>., </a:t>
            </a:r>
            <a:r>
              <a:rPr lang="en-US" altLang="en-US" i="1"/>
              <a:t>Chemistry:  A Modern Introduction</a:t>
            </a:r>
            <a:r>
              <a:rPr lang="en-US" altLang="en-US"/>
              <a:t>, W. B. Saunders Co., 1978.</a:t>
            </a:r>
          </a:p>
          <a:p>
            <a:r>
              <a:rPr lang="en-US" altLang="en-US"/>
              <a:t>Adapted from R. Bates, </a:t>
            </a:r>
            <a:r>
              <a:rPr lang="en-US" altLang="en-US" i="1"/>
              <a:t>Determination of pH, Theory and Practice</a:t>
            </a:r>
            <a:r>
              <a:rPr lang="en-US" altLang="en-US"/>
              <a:t>, John Wiley &amp; Sons, Inc., New York, 1964.</a:t>
            </a:r>
          </a:p>
          <a:p>
            <a:endParaRPr lang="en-US" altLang="en-US"/>
          </a:p>
          <a:p>
            <a:r>
              <a:rPr lang="en-US" altLang="en-US" sz="1400">
                <a:sym typeface="Symbol" panose="05050102010706020507" pitchFamily="18" charset="2"/>
              </a:rPr>
              <a:t>Choosing the correct indicator for an acid-base titration</a:t>
            </a:r>
          </a:p>
          <a:p>
            <a:endParaRPr lang="en-US" altLang="en-US" sz="500">
              <a:sym typeface="Symbol" panose="05050102010706020507" pitchFamily="18" charset="2"/>
            </a:endParaRPr>
          </a:p>
          <a:p>
            <a:pPr lvl="1"/>
            <a:r>
              <a:rPr lang="en-US" altLang="en-US">
                <a:sym typeface="Symbol" panose="05050102010706020507" pitchFamily="18" charset="2"/>
              </a:rPr>
              <a:t>    1. For titrations of strong acids and strong bases (and vice versa), any indicator with a pK</a:t>
            </a:r>
            <a:r>
              <a:rPr lang="en-US" altLang="en-US" baseline="-25000">
                <a:sym typeface="Symbol" panose="05050102010706020507" pitchFamily="18" charset="2"/>
              </a:rPr>
              <a:t>in </a:t>
            </a:r>
            <a:r>
              <a:rPr lang="en-US" altLang="en-US">
                <a:sym typeface="Symbol" panose="05050102010706020507" pitchFamily="18" charset="2"/>
              </a:rPr>
              <a:t>between 4 and 10 will do</a:t>
            </a:r>
            <a:endParaRPr lang="en-US" altLang="en-US" sz="400">
              <a:sym typeface="Symbol" panose="05050102010706020507" pitchFamily="18" charset="2"/>
            </a:endParaRPr>
          </a:p>
          <a:p>
            <a:pPr lvl="1"/>
            <a:r>
              <a:rPr lang="en-US" altLang="en-US">
                <a:sym typeface="Symbol" panose="05050102010706020507" pitchFamily="18" charset="2"/>
              </a:rPr>
              <a:t>    2. For the titration of a weak acid, the pH at the equivalence point is greater than 7, and an indicator such as phenolphthalein or thymol blue, with pK</a:t>
            </a:r>
            <a:r>
              <a:rPr lang="en-US" altLang="en-US" baseline="-25000">
                <a:sym typeface="Symbol" panose="05050102010706020507" pitchFamily="18" charset="2"/>
              </a:rPr>
              <a:t>in </a:t>
            </a:r>
            <a:r>
              <a:rPr lang="en-US" altLang="en-US">
                <a:sym typeface="Symbol" panose="05050102010706020507" pitchFamily="18" charset="2"/>
              </a:rPr>
              <a:t>&gt; 7, should be used</a:t>
            </a:r>
            <a:endParaRPr lang="en-US" altLang="en-US" sz="400">
              <a:sym typeface="Symbol" panose="05050102010706020507" pitchFamily="18" charset="2"/>
            </a:endParaRPr>
          </a:p>
          <a:p>
            <a:pPr lvl="1"/>
            <a:r>
              <a:rPr lang="en-US" altLang="en-US">
                <a:sym typeface="Symbol" panose="05050102010706020507" pitchFamily="18" charset="2"/>
              </a:rPr>
              <a:t>    3. For the titration of a weak base, where the pH at the equivalence point is less than 7, an indicator such as methyl red or bromcresol blue, with pK</a:t>
            </a:r>
            <a:r>
              <a:rPr lang="en-US" altLang="en-US" baseline="-25000">
                <a:sym typeface="Symbol" panose="05050102010706020507" pitchFamily="18" charset="2"/>
              </a:rPr>
              <a:t>in </a:t>
            </a:r>
            <a:r>
              <a:rPr lang="en-US" altLang="en-US">
                <a:sym typeface="Symbol" panose="05050102010706020507" pitchFamily="18" charset="2"/>
              </a:rPr>
              <a:t>&lt; 7, should be used</a:t>
            </a:r>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2E01DE-1B4E-4C9C-BDB8-76A362DC1C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B460F2-50F0-4B82-873F-FDE1247790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8" name="Rectangle 2">
            <a:extLst>
              <a:ext uri="{FF2B5EF4-FFF2-40B4-BE49-F238E27FC236}">
                <a16:creationId xmlns:a16="http://schemas.microsoft.com/office/drawing/2014/main" id="{2D2EC6F4-1CD5-45E1-898B-E916A23C5436}"/>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0198146-42CF-4383-BD37-E7860EE4140A}"/>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0FCB6A-B61A-4AB6-B315-C56F03C777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55457-AD35-426E-91C4-A639EFBC00D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4" name="Rectangle 2">
            <a:extLst>
              <a:ext uri="{FF2B5EF4-FFF2-40B4-BE49-F238E27FC236}">
                <a16:creationId xmlns:a16="http://schemas.microsoft.com/office/drawing/2014/main" id="{E3EA047C-F1BD-40C6-84C8-5F7D5E254577}"/>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E7AAB2CF-13AD-46E6-A2AA-A96C2D3760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6399DD-6D27-4BFF-AB1B-260A9B104C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FFBA84-4329-4C14-88FA-7102491519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58" name="Rectangle 2">
            <a:extLst>
              <a:ext uri="{FF2B5EF4-FFF2-40B4-BE49-F238E27FC236}">
                <a16:creationId xmlns:a16="http://schemas.microsoft.com/office/drawing/2014/main" id="{D9478059-CC21-44BD-B16E-32C2D9B0EF65}"/>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5B9AFEB-C986-4892-95AD-D7D11C9417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5BB6FE-E245-4AEB-86B4-31730B84360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73D26A-AC21-4FB7-A253-85A1ACC57D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394" name="Rectangle 2">
            <a:extLst>
              <a:ext uri="{FF2B5EF4-FFF2-40B4-BE49-F238E27FC236}">
                <a16:creationId xmlns:a16="http://schemas.microsoft.com/office/drawing/2014/main" id="{C948B007-C65D-4B8C-838D-8A4344E8DFE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EE71517-3681-4141-8C04-98162AFA356B}"/>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BF8FF9-D04A-43B3-8BFC-B1371D4BC5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54FA7F-C9A1-4D01-A5DD-B7B9FE5202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2" name="Rectangle 2">
            <a:extLst>
              <a:ext uri="{FF2B5EF4-FFF2-40B4-BE49-F238E27FC236}">
                <a16:creationId xmlns:a16="http://schemas.microsoft.com/office/drawing/2014/main" id="{5E2C51AC-207C-40AA-8870-913C1D0D9294}"/>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EABF043A-DCC1-40FC-9218-0E3EEBA24173}"/>
              </a:ext>
            </a:extLst>
          </p:cNvPr>
          <p:cNvSpPr>
            <a:spLocks noGrp="1" noChangeArrowheads="1"/>
          </p:cNvSpPr>
          <p:nvPr>
            <p:ph type="body" idx="1"/>
          </p:nvPr>
        </p:nvSpPr>
        <p:spPr>
          <a:xfrm>
            <a:off x="914400" y="4343400"/>
            <a:ext cx="5029200" cy="4114800"/>
          </a:xfrm>
        </p:spPr>
        <p:txBody>
          <a:bodyPr/>
          <a:lstStyle/>
          <a:p>
            <a:r>
              <a:rPr lang="en-US" altLang="en-US"/>
              <a:t>Source:  Volume 62, Number 4, April 1985 pg 285 (Not sure of magazine title)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ABE77A-0242-4E47-BAF9-6CF7CBC3F7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B76C57-64F4-4C65-8A1F-E4E26D3460A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0" name="Rectangle 2">
            <a:extLst>
              <a:ext uri="{FF2B5EF4-FFF2-40B4-BE49-F238E27FC236}">
                <a16:creationId xmlns:a16="http://schemas.microsoft.com/office/drawing/2014/main" id="{83DFE1FF-D400-4901-8CA3-A26448C3CEC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D0DDFFE1-5353-4B0E-B86C-9190A48FD007}"/>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5423D4-53FB-460D-B313-D162C06194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C7D708-8428-4FAC-87CC-0C6C05C21C3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38" name="Rectangle 2">
            <a:extLst>
              <a:ext uri="{FF2B5EF4-FFF2-40B4-BE49-F238E27FC236}">
                <a16:creationId xmlns:a16="http://schemas.microsoft.com/office/drawing/2014/main" id="{E1C1F769-F890-4316-96D2-78E33D07595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E7A35E4-8736-4732-9ACA-B103D0C4AEEE}"/>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042591-147F-469C-93DA-287C24C9745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F262AB-E3E7-41EB-BB64-FA33B7C5EB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6" name="Rectangle 2">
            <a:extLst>
              <a:ext uri="{FF2B5EF4-FFF2-40B4-BE49-F238E27FC236}">
                <a16:creationId xmlns:a16="http://schemas.microsoft.com/office/drawing/2014/main" id="{014B5199-8821-4930-B514-ECD4F671D3D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6FC1CA74-8BB2-4E3F-B3B5-1A0FB86B13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8323C9-CA74-494D-9B47-F016E5F869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102823-6E26-49D8-831B-C7F701663A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2" name="Rectangle 2">
            <a:extLst>
              <a:ext uri="{FF2B5EF4-FFF2-40B4-BE49-F238E27FC236}">
                <a16:creationId xmlns:a16="http://schemas.microsoft.com/office/drawing/2014/main" id="{1DFED77B-0A8E-4B24-9DF2-A8F051A1A49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8C8D41A9-EF12-4D55-9928-2EFD68B4A66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8C9F7B-383C-4C89-8D68-A68832DAA7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6CAA44-20D2-440A-AC55-27985F08896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18" name="Rectangle 2">
            <a:extLst>
              <a:ext uri="{FF2B5EF4-FFF2-40B4-BE49-F238E27FC236}">
                <a16:creationId xmlns:a16="http://schemas.microsoft.com/office/drawing/2014/main" id="{11A9A08D-6BA7-428A-AD4E-76A4747B8C66}"/>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083ED90-DB31-47B3-ACFD-3BEDABB0A4EB}"/>
              </a:ext>
            </a:extLst>
          </p:cNvPr>
          <p:cNvSpPr>
            <a:spLocks noGrp="1" noChangeArrowheads="1"/>
          </p:cNvSpPr>
          <p:nvPr>
            <p:ph type="body" idx="1"/>
          </p:nvPr>
        </p:nvSpPr>
        <p:spPr>
          <a:xfrm>
            <a:off x="914400" y="4343400"/>
            <a:ext cx="5029200" cy="4114800"/>
          </a:xfrm>
        </p:spPr>
        <p:txBody>
          <a:bodyPr/>
          <a:lstStyle/>
          <a:p>
            <a:r>
              <a:rPr lang="en-US" altLang="en-US" b="1"/>
              <a:t>Quantitative analysis </a:t>
            </a:r>
            <a:r>
              <a:rPr lang="en-US" altLang="en-US"/>
              <a:t>— used to determine the amounts or concentrations of substances present in a sample by using a combination of chemical reactions and stoichiometric calculations</a:t>
            </a:r>
          </a:p>
          <a:p>
            <a:endParaRPr lang="en-US" altLang="en-US" sz="500"/>
          </a:p>
          <a:p>
            <a:r>
              <a:rPr lang="en-US" altLang="en-US" b="1"/>
              <a:t>Titration </a:t>
            </a:r>
          </a:p>
          <a:p>
            <a:pPr lvl="1"/>
            <a:r>
              <a:rPr lang="en-US" altLang="en-US"/>
              <a:t>    – A method in which a measured volume of a solution of known concentration, called the</a:t>
            </a:r>
            <a:r>
              <a:rPr lang="en-US" altLang="en-US" b="1" i="1"/>
              <a:t> titrant</a:t>
            </a:r>
            <a:r>
              <a:rPr lang="en-US" altLang="en-US"/>
              <a:t>, is added to a measured volume of a solution containing a compound whose concentration is to be determined (the</a:t>
            </a:r>
            <a:r>
              <a:rPr lang="en-US" altLang="en-US" b="1" i="1"/>
              <a:t> unknown</a:t>
            </a:r>
            <a:r>
              <a:rPr lang="en-US" altLang="en-US"/>
              <a:t>)</a:t>
            </a:r>
          </a:p>
          <a:p>
            <a:pPr lvl="1"/>
            <a:r>
              <a:rPr lang="en-US" altLang="en-US"/>
              <a:t>    – Reaction must be fast, complete, and specific (only the 	compound of interest should react with the titrant)</a:t>
            </a:r>
          </a:p>
          <a:p>
            <a:pPr lvl="1"/>
            <a:r>
              <a:rPr lang="en-US" altLang="en-US"/>
              <a:t>    – </a:t>
            </a:r>
            <a:r>
              <a:rPr lang="en-US" altLang="en-US" b="1" i="1"/>
              <a:t>Equivalence point</a:t>
            </a:r>
            <a:r>
              <a:rPr lang="en-US" altLang="en-US"/>
              <a:t> — point at which exactly enough reactant has been added for the reaction to go to completion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52B8D3-67CF-4964-A605-BB1F1C2180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A379A6-AE4C-4334-9F10-E74F5B023C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0" name="Rectangle 2">
            <a:extLst>
              <a:ext uri="{FF2B5EF4-FFF2-40B4-BE49-F238E27FC236}">
                <a16:creationId xmlns:a16="http://schemas.microsoft.com/office/drawing/2014/main" id="{6CADC229-2AF3-4E53-B70B-AA4456EC6CDA}"/>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5EC39909-2DCD-4385-B77F-0F0F7795112B}"/>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1428E3-70F3-4B45-80F9-D86B4E0E40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233FCD-FFFD-4E2D-93B2-9AF19E4618F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6" name="Rectangle 2">
            <a:extLst>
              <a:ext uri="{FF2B5EF4-FFF2-40B4-BE49-F238E27FC236}">
                <a16:creationId xmlns:a16="http://schemas.microsoft.com/office/drawing/2014/main" id="{09562231-E1ED-47AC-A381-2FDDB73AE76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D0FC7FEC-0019-4255-A19E-2B9E1D340AEC}"/>
              </a:ext>
            </a:extLst>
          </p:cNvPr>
          <p:cNvSpPr>
            <a:spLocks noGrp="1" noChangeArrowheads="1"/>
          </p:cNvSpPr>
          <p:nvPr>
            <p:ph type="body" idx="1"/>
          </p:nvPr>
        </p:nvSpPr>
        <p:spPr>
          <a:xfrm>
            <a:off x="914400" y="4343400"/>
            <a:ext cx="5029200" cy="4114800"/>
          </a:xfrm>
        </p:spPr>
        <p:txBody>
          <a:bodyPr/>
          <a:lstStyle/>
          <a:p>
            <a:pPr>
              <a:buFont typeface="Symbol" panose="05050102010706020507" pitchFamily="18" charset="2"/>
              <a:buNone/>
            </a:pPr>
            <a:r>
              <a:rPr lang="en-US" altLang="en-US">
                <a:sym typeface="Symbol" panose="05050102010706020507" pitchFamily="18" charset="2"/>
              </a:rPr>
              <a:t>Most common acids and bases are not intensely colored 	</a:t>
            </a:r>
          </a:p>
          <a:p>
            <a:pPr>
              <a:buFont typeface="Symbol" panose="05050102010706020507" pitchFamily="18" charset="2"/>
              <a:buNone/>
            </a:pPr>
            <a:r>
              <a:rPr lang="en-US" altLang="en-US">
                <a:sym typeface="Symbol" panose="05050102010706020507" pitchFamily="18" charset="2"/>
              </a:rPr>
              <a:t>	– Rely on an indicator</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b="1">
                <a:sym typeface="Symbol" panose="05050102010706020507" pitchFamily="18" charset="2"/>
              </a:rPr>
              <a:t>Endpoint</a:t>
            </a:r>
            <a:r>
              <a:rPr lang="en-US" altLang="en-US">
                <a:sym typeface="Symbol" panose="05050102010706020507" pitchFamily="18" charset="2"/>
              </a:rPr>
              <a:t> — point at which a color change is observed, which is close to the equivalence point in an acid-base titration</a:t>
            </a:r>
            <a:endParaRPr lang="en-US" altLang="en-US" sz="1000">
              <a:sym typeface="Symbol" panose="05050102010706020507" pitchFamily="18" charset="2"/>
            </a:endParaRP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9032FE-E593-4D22-8177-55A21F5433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B83288-62D5-4BAC-8A67-F3D0AAB7F1D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4" name="Rectangle 2">
            <a:extLst>
              <a:ext uri="{FF2B5EF4-FFF2-40B4-BE49-F238E27FC236}">
                <a16:creationId xmlns:a16="http://schemas.microsoft.com/office/drawing/2014/main" id="{FE79C405-521C-4C66-BAFE-410728794222}"/>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32B9F4F-A190-48E7-9A3C-F26BF1368B7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15AF06-C88F-4CCA-8608-BFC14CB89C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A507E2-37DD-4D5D-9814-5F0927B6C9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562" name="Rectangle 2">
            <a:extLst>
              <a:ext uri="{FF2B5EF4-FFF2-40B4-BE49-F238E27FC236}">
                <a16:creationId xmlns:a16="http://schemas.microsoft.com/office/drawing/2014/main" id="{E9F9466E-2EDB-42F9-8B0E-33D29E1DE244}"/>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9605494-F5A1-41A8-97C7-6168EBA5D51E}"/>
              </a:ext>
            </a:extLst>
          </p:cNvPr>
          <p:cNvSpPr>
            <a:spLocks noGrp="1" noChangeArrowheads="1"/>
          </p:cNvSpPr>
          <p:nvPr>
            <p:ph type="body" idx="1"/>
          </p:nvPr>
        </p:nvSpPr>
        <p:spPr>
          <a:xfrm>
            <a:off x="914400" y="4343400"/>
            <a:ext cx="5029200" cy="4114800"/>
          </a:xfrm>
        </p:spPr>
        <p:txBody>
          <a:bodyPr/>
          <a:lstStyle/>
          <a:p>
            <a:pPr>
              <a:buFont typeface="Symbol" panose="05050102010706020507" pitchFamily="18" charset="2"/>
              <a:buNone/>
            </a:pPr>
            <a:r>
              <a:rPr lang="en-US" altLang="en-US">
                <a:sym typeface="Symbol" panose="05050102010706020507" pitchFamily="18" charset="2"/>
              </a:rPr>
              <a:t>A reaction in which an acid and a base react in stoichiometric amounts to produce water and a salt </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Strengths of the acid and base determine whether the reaction goes to completion</a:t>
            </a:r>
          </a:p>
          <a:p>
            <a:pPr lvl="1">
              <a:buFont typeface="Symbol" panose="05050102010706020507" pitchFamily="18" charset="2"/>
              <a:buNone/>
            </a:pPr>
            <a:r>
              <a:rPr lang="en-US" altLang="en-US">
                <a:sym typeface="Symbol" panose="05050102010706020507" pitchFamily="18" charset="2"/>
              </a:rPr>
              <a:t>    1. </a:t>
            </a:r>
            <a:r>
              <a:rPr lang="en-US" altLang="en-US" b="1" i="1">
                <a:sym typeface="Symbol" panose="05050102010706020507" pitchFamily="18" charset="2"/>
              </a:rPr>
              <a:t>Reactions that go to completion</a:t>
            </a:r>
          </a:p>
          <a:p>
            <a:pPr lvl="2">
              <a:buFont typeface="Symbol" panose="05050102010706020507" pitchFamily="18" charset="2"/>
              <a:buNone/>
            </a:pPr>
            <a:r>
              <a:rPr lang="en-US" altLang="en-US">
                <a:sym typeface="Symbol" panose="05050102010706020507" pitchFamily="18" charset="2"/>
              </a:rPr>
              <a:t>        	a. Reaction of any strong acid with any strong base</a:t>
            </a:r>
            <a:br>
              <a:rPr lang="en-US" altLang="en-US">
                <a:sym typeface="Symbol" panose="05050102010706020507" pitchFamily="18" charset="2"/>
              </a:rPr>
            </a:br>
            <a:r>
              <a:rPr lang="en-US" altLang="en-US" sz="1600">
                <a:sym typeface="Symbol" panose="05050102010706020507" pitchFamily="18" charset="2"/>
              </a:rPr>
              <a:t>   	</a:t>
            </a:r>
            <a:r>
              <a:rPr lang="en-US" altLang="en-US">
                <a:sym typeface="Symbol" panose="05050102010706020507" pitchFamily="18" charset="2"/>
              </a:rPr>
              <a:t>b. Reaction of a strong acid with a weak base</a:t>
            </a:r>
          </a:p>
          <a:p>
            <a:pPr lvl="2">
              <a:buFont typeface="Symbol" panose="05050102010706020507" pitchFamily="18" charset="2"/>
              <a:buNone/>
            </a:pPr>
            <a:r>
              <a:rPr lang="en-US" altLang="en-US">
                <a:sym typeface="Symbol" panose="05050102010706020507" pitchFamily="18" charset="2"/>
              </a:rPr>
              <a:t>        	c. Reaction of weak acid with a weak base</a:t>
            </a:r>
          </a:p>
          <a:p>
            <a:pPr lvl="1">
              <a:buFont typeface="Symbol" panose="05050102010706020507" pitchFamily="18" charset="2"/>
              <a:buNone/>
            </a:pPr>
            <a:r>
              <a:rPr lang="en-US" altLang="en-US">
                <a:sym typeface="Symbol" panose="05050102010706020507" pitchFamily="18" charset="2"/>
              </a:rPr>
              <a:t>    2. </a:t>
            </a:r>
            <a:r>
              <a:rPr lang="en-US" altLang="en-US" b="1" i="1">
                <a:sym typeface="Symbol" panose="05050102010706020507" pitchFamily="18" charset="2"/>
              </a:rPr>
              <a:t>Reaction that does not go to completion</a:t>
            </a:r>
            <a:r>
              <a:rPr lang="en-US" altLang="en-US">
                <a:sym typeface="Symbol" panose="05050102010706020507" pitchFamily="18" charset="2"/>
              </a:rPr>
              <a:t> is a reaction of a weak acid or a weak base with water</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81F176-5729-41DF-AA20-1AAD0BF23B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D52799-54EB-41D2-856C-CAD160B742D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0" name="Rectangle 2">
            <a:extLst>
              <a:ext uri="{FF2B5EF4-FFF2-40B4-BE49-F238E27FC236}">
                <a16:creationId xmlns:a16="http://schemas.microsoft.com/office/drawing/2014/main" id="{4E2F31AB-B452-445C-A5E9-A23787C6A72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D789871-90FF-476F-9B9C-4AC543946F69}"/>
              </a:ext>
            </a:extLst>
          </p:cNvPr>
          <p:cNvSpPr>
            <a:spLocks noGrp="1" noChangeArrowheads="1"/>
          </p:cNvSpPr>
          <p:nvPr>
            <p:ph type="body" idx="1"/>
          </p:nvPr>
        </p:nvSpPr>
        <p:spPr>
          <a:xfrm>
            <a:off x="914400" y="4343400"/>
            <a:ext cx="5029200" cy="4114800"/>
          </a:xfrm>
        </p:spPr>
        <p:txBody>
          <a:bodyPr/>
          <a:lstStyle/>
          <a:p>
            <a:r>
              <a:rPr lang="en-US" altLang="en-US"/>
              <a:t>In acid-base titrations, a buret is used to deliver measured volumes of an acid or base solution of known titration (the titrant) to a flask that contains a solution of a base or an acid, respectively, of unknown concentration (the unknown).</a:t>
            </a:r>
          </a:p>
          <a:p>
            <a:endParaRPr lang="en-US" altLang="en-US" sz="500"/>
          </a:p>
          <a:p>
            <a:r>
              <a:rPr lang="en-US" altLang="en-US"/>
              <a:t>If the concentration of the titrant is known, then the concentration of the unknown can be determined.</a:t>
            </a:r>
          </a:p>
          <a:p>
            <a:endParaRPr lang="en-US" altLang="en-US" sz="500"/>
          </a:p>
          <a:p>
            <a:r>
              <a:rPr lang="en-US" altLang="en-US"/>
              <a:t>Plotting the pH changes that occur during an acid-base titration against the amount of acid or base added produces a </a:t>
            </a:r>
            <a:r>
              <a:rPr lang="en-US" altLang="en-US" b="1"/>
              <a:t>titration curve</a:t>
            </a:r>
            <a:r>
              <a:rPr lang="en-US" altLang="en-US"/>
              <a:t>; the shape of the curve provides important information about what is occurring in solution during the titration.</a:t>
            </a:r>
          </a:p>
          <a:p>
            <a:r>
              <a:rPr lang="en-US" altLang="en-US"/>
              <a:t>Before addition of any strong base, the initial [H</a:t>
            </a:r>
            <a:r>
              <a:rPr lang="en-US" altLang="en-US" baseline="-25000"/>
              <a:t>3</a:t>
            </a:r>
            <a:r>
              <a:rPr lang="en-US" altLang="en-US"/>
              <a:t>O</a:t>
            </a:r>
            <a:r>
              <a:rPr lang="en-US" altLang="en-US" baseline="30000"/>
              <a:t>+</a:t>
            </a:r>
            <a:r>
              <a:rPr lang="en-US" altLang="en-US"/>
              <a:t>] equals the concentration of the strong acid.</a:t>
            </a:r>
          </a:p>
          <a:p>
            <a:endParaRPr lang="en-US" altLang="en-US" sz="500"/>
          </a:p>
          <a:p>
            <a:r>
              <a:rPr lang="en-US" altLang="en-US"/>
              <a:t>Addition of strong base before the equivalence point, the point at which the number of moles of base (or acid) added equals the number of moles of acid (or base) originally present in the solution, decreases the [H</a:t>
            </a:r>
            <a:r>
              <a:rPr lang="en-US" altLang="en-US" baseline="-25000"/>
              <a:t>3</a:t>
            </a:r>
            <a:r>
              <a:rPr lang="en-US" altLang="en-US"/>
              <a:t>O</a:t>
            </a:r>
            <a:r>
              <a:rPr lang="en-US" altLang="en-US" baseline="30000"/>
              <a:t>+</a:t>
            </a:r>
            <a:r>
              <a:rPr lang="en-US" altLang="en-US"/>
              <a:t>] because added base neutralizes some of the H</a:t>
            </a:r>
            <a:r>
              <a:rPr lang="en-US" altLang="en-US" baseline="-25000"/>
              <a:t>3</a:t>
            </a:r>
            <a:r>
              <a:rPr lang="en-US" altLang="en-US"/>
              <a:t>O</a:t>
            </a:r>
            <a:r>
              <a:rPr lang="en-US" altLang="en-US" baseline="30000"/>
              <a:t>+ </a:t>
            </a:r>
            <a:r>
              <a:rPr lang="en-US" altLang="en-US"/>
              <a:t>present.</a:t>
            </a:r>
          </a:p>
          <a:p>
            <a:endParaRPr lang="en-US" altLang="en-US" sz="500"/>
          </a:p>
          <a:p>
            <a:r>
              <a:rPr lang="en-US" altLang="en-US"/>
              <a:t>Addition of strong base at the equivalence point neutralizes all the acid initially present and pH = 7.00; the solution contains water and a salt derived from a strong base and a strong acid. </a:t>
            </a:r>
          </a:p>
          <a:p>
            <a:r>
              <a:rPr lang="en-US" altLang="en-US"/>
              <a:t>Addition of a strong base after the equivalence causes an excess of OH</a:t>
            </a:r>
            <a:r>
              <a:rPr lang="en-US" altLang="en-US" baseline="30000"/>
              <a:t>– </a:t>
            </a:r>
            <a:r>
              <a:rPr lang="en-US" altLang="en-US"/>
              <a:t>and produces a rapid increase in pH.</a:t>
            </a:r>
          </a:p>
          <a:p>
            <a:endParaRPr lang="en-US" altLang="en-US" baseline="30000"/>
          </a:p>
          <a:p>
            <a:r>
              <a:rPr lang="en-US" altLang="en-US"/>
              <a:t>A pH titration curve shows a sharp increase in pH in the region near the equivalence point and produces an S-shaped curve; the shape depends only on the concentration of the acid and base, not on their identity.</a:t>
            </a:r>
          </a:p>
          <a:p>
            <a:r>
              <a:rPr lang="en-US" altLang="en-US"/>
              <a:t>For the titration of a monoprotic strong acid with a monobasic strong base, the volume of base needed to reach the equivalence point can be calculated from the following relationship:  </a:t>
            </a:r>
          </a:p>
          <a:p>
            <a:r>
              <a:rPr lang="en-US" altLang="en-US"/>
              <a:t>                  moles of base = moles of acid</a:t>
            </a:r>
          </a:p>
          <a:p>
            <a:r>
              <a:rPr lang="en-US" altLang="en-US"/>
              <a:t>           (volume)</a:t>
            </a:r>
            <a:r>
              <a:rPr lang="en-US" altLang="en-US" baseline="-25000"/>
              <a:t>b</a:t>
            </a:r>
            <a:r>
              <a:rPr lang="en-US" altLang="en-US"/>
              <a:t> (molarity)</a:t>
            </a:r>
            <a:r>
              <a:rPr lang="en-US" altLang="en-US" baseline="-25000"/>
              <a:t>b </a:t>
            </a:r>
            <a:r>
              <a:rPr lang="en-US" altLang="en-US"/>
              <a:t>= (volume)</a:t>
            </a:r>
            <a:r>
              <a:rPr lang="en-US" altLang="en-US" baseline="-25000"/>
              <a:t>a </a:t>
            </a:r>
            <a:r>
              <a:rPr lang="en-US" altLang="en-US"/>
              <a:t>(molarity)</a:t>
            </a:r>
            <a:r>
              <a:rPr lang="en-US" altLang="en-US" baseline="-25000"/>
              <a:t>a</a:t>
            </a:r>
          </a:p>
          <a:p>
            <a:r>
              <a:rPr lang="en-US" altLang="en-US" baseline="-25000"/>
              <a:t>                                               </a:t>
            </a:r>
            <a:r>
              <a:rPr lang="en-US" altLang="en-US" i="1"/>
              <a:t>V</a:t>
            </a:r>
            <a:r>
              <a:rPr lang="en-US" altLang="en-US" i="1" baseline="-25000"/>
              <a:t>b</a:t>
            </a:r>
            <a:r>
              <a:rPr lang="en-US" altLang="en-US" i="1"/>
              <a:t>M</a:t>
            </a:r>
            <a:r>
              <a:rPr lang="en-US" altLang="en-US" i="1" baseline="-25000"/>
              <a:t>b </a:t>
            </a:r>
            <a:r>
              <a:rPr lang="en-US" altLang="en-US" i="1"/>
              <a:t>= V</a:t>
            </a:r>
            <a:r>
              <a:rPr lang="en-US" altLang="en-US" i="1" baseline="-25000">
                <a:effectLst>
                  <a:outerShdw blurRad="38100" dist="38100" dir="2700000" algn="tl">
                    <a:srgbClr val="C0C0C0"/>
                  </a:outerShdw>
                </a:effectLst>
              </a:rPr>
              <a:t>a</a:t>
            </a:r>
            <a:r>
              <a:rPr lang="en-US" altLang="en-US" i="1">
                <a:effectLst>
                  <a:outerShdw blurRad="38100" dist="38100" dir="2700000" algn="tl">
                    <a:srgbClr val="C0C0C0"/>
                  </a:outerShdw>
                </a:effectLst>
              </a:rPr>
              <a:t>M</a:t>
            </a:r>
            <a:r>
              <a:rPr lang="en-US" altLang="en-US" i="1" baseline="-25000">
                <a:effectLst>
                  <a:outerShdw blurRad="38100" dist="38100" dir="2700000" algn="tl">
                    <a:srgbClr val="C0C0C0"/>
                  </a:outerShdw>
                </a:effectLst>
              </a:rPr>
              <a:t>a</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E0BD4B-0422-4AA6-B000-371BB98DAE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231AC9-8F74-4414-BF18-21B44E3A89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58" name="Rectangle 2">
            <a:extLst>
              <a:ext uri="{FF2B5EF4-FFF2-40B4-BE49-F238E27FC236}">
                <a16:creationId xmlns:a16="http://schemas.microsoft.com/office/drawing/2014/main" id="{F716EC40-8B34-4EF8-B1EE-2FC0E04ADF2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6D96363A-D4A3-418B-9EF8-47EA8BCC427C}"/>
              </a:ext>
            </a:extLst>
          </p:cNvPr>
          <p:cNvSpPr>
            <a:spLocks noGrp="1" noChangeArrowheads="1"/>
          </p:cNvSpPr>
          <p:nvPr>
            <p:ph type="body" idx="1"/>
          </p:nvPr>
        </p:nvSpPr>
        <p:spPr>
          <a:xfrm>
            <a:off x="914400" y="4343400"/>
            <a:ext cx="5029200" cy="4114800"/>
          </a:xfrm>
        </p:spPr>
        <p:txBody>
          <a:bodyPr/>
          <a:lstStyle/>
          <a:p>
            <a:pPr>
              <a:buFont typeface="Symbol" panose="05050102010706020507" pitchFamily="18" charset="2"/>
              <a:buNone/>
            </a:pPr>
            <a:r>
              <a:rPr lang="en-US" altLang="en-US">
                <a:sym typeface="Symbol" panose="05050102010706020507" pitchFamily="18" charset="2"/>
              </a:rPr>
              <a:t>A solution whose concentration is known precisely</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Used to determine the concentration of the titrant</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Accuracy of any titration analysis depends on accurate knowledge of the concentration of the titrant</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Most titrants are first standardized—their concentration is measured by titration with a standard solution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C4C151-6C3E-4D09-9B4C-0D5256E0B0B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9B66A1-ABC0-4904-B48E-A27BAF2FF9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6" name="Rectangle 2">
            <a:extLst>
              <a:ext uri="{FF2B5EF4-FFF2-40B4-BE49-F238E27FC236}">
                <a16:creationId xmlns:a16="http://schemas.microsoft.com/office/drawing/2014/main" id="{167069E5-45BB-4874-BABE-47245D00F51D}"/>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E0DB632-F3D2-4E0C-ACEF-EDAA5113C6DD}"/>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02CCBE-8B08-4A16-A9B5-6799A8B28A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AD920A-9E5B-4AF6-A671-456EB8FD70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754" name="Rectangle 2">
            <a:extLst>
              <a:ext uri="{FF2B5EF4-FFF2-40B4-BE49-F238E27FC236}">
                <a16:creationId xmlns:a16="http://schemas.microsoft.com/office/drawing/2014/main" id="{9317BE41-EBE6-4F3B-9D45-BED85D257881}"/>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5EB4CC6-DE19-4F07-BB6D-64102D3AC6D9}"/>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57BD24-FC4C-4243-A6CA-6FF8410087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367A9E-8B59-4957-91B9-63F41AAAAC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2" name="Rectangle 2">
            <a:extLst>
              <a:ext uri="{FF2B5EF4-FFF2-40B4-BE49-F238E27FC236}">
                <a16:creationId xmlns:a16="http://schemas.microsoft.com/office/drawing/2014/main" id="{1D3A9605-0A8D-4E9C-8E57-475BBD0434F7}"/>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65842AA-7C6A-4D7F-AAF3-23E7FB6EA480}"/>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92AA6D-E490-48B2-B0D7-5F268B80A1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4D4F4F-CD5B-4C24-BFA9-1BFAD67AA9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0" name="Rectangle 2">
            <a:extLst>
              <a:ext uri="{FF2B5EF4-FFF2-40B4-BE49-F238E27FC236}">
                <a16:creationId xmlns:a16="http://schemas.microsoft.com/office/drawing/2014/main" id="{41DE6FA2-7F55-45AA-9C1A-DCA9857E30B9}"/>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657C4EE-59A0-4A1E-9CAF-C0868F8EAD81}"/>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622B8F-1BD6-4696-B5C5-FC683C7B5EB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FC3A4D-9F26-405D-BE47-F61591476B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898" name="Rectangle 2">
            <a:extLst>
              <a:ext uri="{FF2B5EF4-FFF2-40B4-BE49-F238E27FC236}">
                <a16:creationId xmlns:a16="http://schemas.microsoft.com/office/drawing/2014/main" id="{C6F6F1CB-8065-4E0E-A9AB-3225A533CCD9}"/>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80E5A51F-FC27-4D3A-B2AF-FC8743BBE3C0}"/>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62F222-7702-4D43-B914-8355689C2D8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FD8BE5-FE19-4C14-9FD9-26EC59C9E1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8" name="Rectangle 2">
            <a:extLst>
              <a:ext uri="{FF2B5EF4-FFF2-40B4-BE49-F238E27FC236}">
                <a16:creationId xmlns:a16="http://schemas.microsoft.com/office/drawing/2014/main" id="{F04C9586-DB7B-4B79-83B5-253980195F7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A9C15A4-0DC7-48DC-91E9-4F0E340E7F15}"/>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D9716A-AEB0-4794-918D-3043C9AA24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AFBE27-104E-40D8-B931-5CC6B662F4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946" name="Rectangle 2">
            <a:extLst>
              <a:ext uri="{FF2B5EF4-FFF2-40B4-BE49-F238E27FC236}">
                <a16:creationId xmlns:a16="http://schemas.microsoft.com/office/drawing/2014/main" id="{C429F6DE-5924-43F5-94B6-69BAC059C236}"/>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7B2A9B4-4076-43B5-96D6-32E25592DF62}"/>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D157E6-4C21-4B17-9A68-48ECF692D8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CF6C0D-613C-4C49-9DEA-ECEB89E948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994" name="Rectangle 2">
            <a:extLst>
              <a:ext uri="{FF2B5EF4-FFF2-40B4-BE49-F238E27FC236}">
                <a16:creationId xmlns:a16="http://schemas.microsoft.com/office/drawing/2014/main" id="{8603CE05-E11F-4318-99AE-F3B1C3DC2613}"/>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D42CB44-E093-4E6F-BE6C-8233BACEECC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8EC1AB-AA04-4DAD-8970-F1618526A1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0B9D3-4B4B-4F98-B277-BA125646CBA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a:extLst>
              <a:ext uri="{FF2B5EF4-FFF2-40B4-BE49-F238E27FC236}">
                <a16:creationId xmlns:a16="http://schemas.microsoft.com/office/drawing/2014/main" id="{1860A6C2-D08C-40AD-93DB-F10349CBF976}"/>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5E5BAD51-1C14-4903-A6EE-AF3BC39395B0}"/>
              </a:ext>
            </a:extLst>
          </p:cNvPr>
          <p:cNvSpPr>
            <a:spLocks noGrp="1" noChangeArrowheads="1"/>
          </p:cNvSpPr>
          <p:nvPr>
            <p:ph type="body" idx="1"/>
          </p:nvPr>
        </p:nvSpPr>
        <p:spPr>
          <a:xfrm>
            <a:off x="914400" y="4343400"/>
            <a:ext cx="5029200" cy="4114800"/>
          </a:xfrm>
        </p:spPr>
        <p:txBody>
          <a:bodyPr/>
          <a:lstStyle/>
          <a:p>
            <a:r>
              <a:rPr lang="en-US" altLang="en-US"/>
              <a:t>Any indicator that changes color along the steep portion of the titration curve is suitable for the titration.</a:t>
            </a:r>
          </a:p>
          <a:p>
            <a:r>
              <a:rPr lang="en-US" altLang="en-US"/>
              <a:t>Methyl violet changes color too soon, and alizarin yellow R too late.</a:t>
            </a:r>
          </a:p>
          <a:p>
            <a:endParaRPr lang="en-US" altLang="en-US"/>
          </a:p>
          <a:p>
            <a:endParaRPr lang="en-US" altLang="en-US"/>
          </a:p>
          <a:p>
            <a:r>
              <a:rPr lang="en-US" altLang="en-US"/>
              <a:t>Titration curve for the titration of a </a:t>
            </a:r>
            <a:r>
              <a:rPr lang="en-US" altLang="en-US" i="1"/>
              <a:t>strong acid</a:t>
            </a:r>
            <a:r>
              <a:rPr lang="en-US" altLang="en-US"/>
              <a:t> with a </a:t>
            </a:r>
            <a:r>
              <a:rPr lang="en-US" altLang="en-US" i="1"/>
              <a:t>strong base</a:t>
            </a:r>
            <a:r>
              <a:rPr lang="en-US" altLang="en-US"/>
              <a:t>.</a:t>
            </a:r>
          </a:p>
          <a:p>
            <a:r>
              <a:rPr lang="en-US" altLang="en-US"/>
              <a:t>	(1)  The pH is </a:t>
            </a:r>
            <a:r>
              <a:rPr lang="en-US" altLang="en-US" i="1"/>
              <a:t>low</a:t>
            </a:r>
            <a:r>
              <a:rPr lang="en-US" altLang="en-US"/>
              <a:t> at the beginning of the titration.</a:t>
            </a:r>
          </a:p>
          <a:p>
            <a:r>
              <a:rPr lang="en-US" altLang="en-US"/>
              <a:t>	(2)  The pH changes slowly until just before the equivalence point.</a:t>
            </a:r>
          </a:p>
          <a:p>
            <a:r>
              <a:rPr lang="en-US" altLang="en-US"/>
              <a:t>	(3)  Just before the equivalence point, the pH rises sharply.</a:t>
            </a:r>
          </a:p>
          <a:p>
            <a:r>
              <a:rPr lang="en-US" altLang="en-US"/>
              <a:t>	(4)  At the equivalence point, the pH is 7.00.</a:t>
            </a:r>
          </a:p>
          <a:p>
            <a:r>
              <a:rPr lang="en-US" altLang="en-US"/>
              <a:t>	(5)  Just pass the equivalence point, the pH continues its sharp rise.</a:t>
            </a:r>
          </a:p>
          <a:p>
            <a:r>
              <a:rPr lang="en-US" altLang="en-US"/>
              <a:t>	(6)  Further beyond the equivalence point, the pH continues to increase, but much more slowly.</a:t>
            </a:r>
          </a:p>
          <a:p>
            <a:r>
              <a:rPr lang="en-US" altLang="en-US"/>
              <a:t>	(7)  Any indicator whose color changes in the pH range from about 4 to 10 can be used in the titration of a strong acid with a strong base.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241BA0-3D82-405E-AF5D-A1EAE3B879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27F801-E08D-499F-A890-4345A1CFA1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090" name="Rectangle 2">
            <a:extLst>
              <a:ext uri="{FF2B5EF4-FFF2-40B4-BE49-F238E27FC236}">
                <a16:creationId xmlns:a16="http://schemas.microsoft.com/office/drawing/2014/main" id="{060DE86D-C46D-4C8D-B383-AAC3307D6583}"/>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5E0E4851-891A-42CF-A6A1-4F12854FD85D}"/>
              </a:ext>
            </a:extLst>
          </p:cNvPr>
          <p:cNvSpPr>
            <a:spLocks noGrp="1" noChangeArrowheads="1"/>
          </p:cNvSpPr>
          <p:nvPr>
            <p:ph type="body" idx="1"/>
          </p:nvPr>
        </p:nvSpPr>
        <p:spPr>
          <a:xfrm>
            <a:off x="914400" y="4343400"/>
            <a:ext cx="5029200" cy="4114800"/>
          </a:xfrm>
        </p:spPr>
        <p:txBody>
          <a:bodyPr/>
          <a:lstStyle/>
          <a:p>
            <a:r>
              <a:rPr lang="en-US" altLang="en-US"/>
              <a:t>The shape of the titration curve for a weak acid or a weak base depends dramatically on the identity of the acid or base and the corresponding value of </a:t>
            </a:r>
            <a:r>
              <a:rPr lang="en-US" altLang="en-US" i="1"/>
              <a:t>K</a:t>
            </a:r>
            <a:r>
              <a:rPr lang="en-US" altLang="en-US" baseline="-25000"/>
              <a:t>a </a:t>
            </a:r>
            <a:r>
              <a:rPr lang="en-US" altLang="en-US"/>
              <a:t>or</a:t>
            </a:r>
            <a:r>
              <a:rPr lang="en-US" altLang="en-US" i="1"/>
              <a:t> K</a:t>
            </a:r>
            <a:r>
              <a:rPr lang="en-US" altLang="en-US" baseline="-25000"/>
              <a:t>b</a:t>
            </a:r>
            <a:r>
              <a:rPr lang="en-US" altLang="en-US"/>
              <a:t>.</a:t>
            </a:r>
            <a:endParaRPr lang="en-US" altLang="en-US" baseline="-25000"/>
          </a:p>
          <a:p>
            <a:endParaRPr lang="en-US" altLang="en-US"/>
          </a:p>
          <a:p>
            <a:r>
              <a:rPr lang="en-US" altLang="en-US"/>
              <a:t>The pH changes much more gradually around the equivalence point in the titration of a weak acid or a weak base.</a:t>
            </a:r>
          </a:p>
          <a:p>
            <a:endParaRPr lang="en-US" altLang="en-US"/>
          </a:p>
          <a:p>
            <a:r>
              <a:rPr lang="en-US" altLang="en-US"/>
              <a:t>[H</a:t>
            </a:r>
            <a:r>
              <a:rPr lang="en-US" altLang="en-US" baseline="30000"/>
              <a:t>+</a:t>
            </a:r>
            <a:r>
              <a:rPr lang="en-US" altLang="en-US"/>
              <a:t>] of a solution of a weak acid (HA) is not equal to the concentration of the acid but depends on both its p</a:t>
            </a:r>
            <a:r>
              <a:rPr lang="en-US" altLang="en-US" i="1"/>
              <a:t>K</a:t>
            </a:r>
            <a:r>
              <a:rPr lang="en-US" altLang="en-US" baseline="-25000"/>
              <a:t>a</a:t>
            </a:r>
            <a:r>
              <a:rPr lang="en-US" altLang="en-US"/>
              <a:t> and its concentration.</a:t>
            </a:r>
          </a:p>
          <a:p>
            <a:endParaRPr lang="en-US" altLang="en-US"/>
          </a:p>
          <a:p>
            <a:r>
              <a:rPr lang="en-US" altLang="en-US"/>
              <a:t>Only a fraction of  a weak acid dissociates, so [H</a:t>
            </a:r>
            <a:r>
              <a:rPr lang="en-US" altLang="en-US" baseline="30000"/>
              <a:t>+</a:t>
            </a:r>
            <a:r>
              <a:rPr lang="en-US" altLang="en-US"/>
              <a:t>] is less than [HA]; therefore, the pH of a solution of a weak acid is higher than the pH of a solution of a strong acid of the same concentration.</a:t>
            </a:r>
          </a:p>
          <a:p>
            <a:r>
              <a:rPr lang="en-US" altLang="en-US"/>
              <a:t>Comparing the titration curve of a strong acid with a strong base with the titration curve of a weak acid and a strong base</a:t>
            </a:r>
          </a:p>
          <a:p>
            <a:endParaRPr lang="en-US" altLang="en-US" sz="400"/>
          </a:p>
          <a:p>
            <a:pPr lvl="1"/>
            <a:r>
              <a:rPr lang="en-US" altLang="en-US"/>
              <a:t>    1.  Below the equivalence point, the two curves are very different; before any base is added, the pH of the weak acid is higher than the pH of the strong acid</a:t>
            </a:r>
            <a:endParaRPr lang="en-US" altLang="en-US" sz="400"/>
          </a:p>
          <a:p>
            <a:pPr lvl="1"/>
            <a:r>
              <a:rPr lang="en-US" altLang="en-US"/>
              <a:t>    2. pH changes more rapidly during the first part of the titration in a weak acid and strong base titration</a:t>
            </a:r>
            <a:endParaRPr lang="en-US" altLang="en-US" sz="600"/>
          </a:p>
          <a:p>
            <a:pPr lvl="1"/>
            <a:r>
              <a:rPr lang="en-US" altLang="en-US"/>
              <a:t>    3. Due to the higher starting pH, the pH of the weak acid at the equivalence point is greater than 7.00, so solution is basic</a:t>
            </a:r>
          </a:p>
          <a:p>
            <a:pPr lvl="1"/>
            <a:r>
              <a:rPr lang="en-US" altLang="en-US" sz="1600"/>
              <a:t>    </a:t>
            </a:r>
            <a:r>
              <a:rPr lang="en-US" altLang="en-US"/>
              <a:t>4. Change in pH for the weak acid/strong base titration around the equivalence point is about half as large as for the strong acid titration; the magnitude of the change at the equivalence point depends on the p</a:t>
            </a:r>
            <a:r>
              <a:rPr lang="en-US" altLang="en-US" i="1"/>
              <a:t>K</a:t>
            </a:r>
            <a:r>
              <a:rPr lang="en-US" altLang="en-US" baseline="-25000"/>
              <a:t>a </a:t>
            </a:r>
            <a:r>
              <a:rPr lang="en-US" altLang="en-US"/>
              <a:t>of the acid being titrated</a:t>
            </a:r>
          </a:p>
          <a:p>
            <a:pPr lvl="1"/>
            <a:r>
              <a:rPr lang="en-US" altLang="en-US"/>
              <a:t>    5. Above the equivalence point, the two curves are identical; once acid has been neutralized, the pH of the solution is controlled only by the amount of excess of OH</a:t>
            </a:r>
            <a:r>
              <a:rPr lang="en-US" altLang="en-US" baseline="30000"/>
              <a:t>– </a:t>
            </a:r>
            <a:r>
              <a:rPr lang="en-US" altLang="en-US"/>
              <a:t>present, regardless of</a:t>
            </a:r>
          </a:p>
          <a:p>
            <a:r>
              <a:rPr lang="en-US" altLang="en-US"/>
              <a:t>Calculating the pH of a solution of a </a:t>
            </a:r>
          </a:p>
          <a:p>
            <a:r>
              <a:rPr lang="en-US" altLang="en-US"/>
              <a:t>	weak acid or base</a:t>
            </a:r>
            <a:endParaRPr lang="en-US" altLang="en-US" b="1" i="1"/>
          </a:p>
          <a:p>
            <a:endParaRPr lang="en-US" altLang="en-US" sz="400" b="1" i="1"/>
          </a:p>
          <a:p>
            <a:pPr lvl="1"/>
            <a:r>
              <a:rPr lang="en-US" altLang="en-US" b="1" i="1"/>
              <a:t>    </a:t>
            </a:r>
            <a:r>
              <a:rPr lang="en-US" altLang="en-US"/>
              <a:t>–  If </a:t>
            </a:r>
            <a:r>
              <a:rPr lang="en-US" altLang="en-US" i="1"/>
              <a:t>K</a:t>
            </a:r>
            <a:r>
              <a:rPr lang="en-US" altLang="en-US" i="1" baseline="-25000"/>
              <a:t>a</a:t>
            </a:r>
            <a:r>
              <a:rPr lang="en-US" altLang="en-US" baseline="-25000"/>
              <a:t> </a:t>
            </a:r>
            <a:r>
              <a:rPr lang="en-US" altLang="en-US"/>
              <a:t>or </a:t>
            </a:r>
            <a:r>
              <a:rPr lang="en-US" altLang="en-US" i="1"/>
              <a:t>K</a:t>
            </a:r>
            <a:r>
              <a:rPr lang="en-US" altLang="en-US" baseline="-25000"/>
              <a:t>b </a:t>
            </a:r>
            <a:r>
              <a:rPr lang="en-US" altLang="en-US"/>
              <a:t>and the initial concentration of a weak acid or base are known, one can calculate the pH of a solution of a weak acid or base by setting up a table of initial concentrations, changes in concentrations, and final concentrations</a:t>
            </a:r>
            <a:endParaRPr lang="en-US" altLang="en-US" sz="400"/>
          </a:p>
          <a:p>
            <a:pPr lvl="1"/>
            <a:r>
              <a:rPr lang="en-US" altLang="en-US"/>
              <a:t>    – Define </a:t>
            </a:r>
            <a:r>
              <a:rPr lang="en-US" altLang="en-US" i="1"/>
              <a:t>x</a:t>
            </a:r>
            <a:r>
              <a:rPr lang="en-US" altLang="en-US"/>
              <a:t> as [H</a:t>
            </a:r>
            <a:r>
              <a:rPr lang="en-US" altLang="en-US" baseline="30000"/>
              <a:t>+</a:t>
            </a:r>
            <a:r>
              <a:rPr lang="en-US" altLang="en-US"/>
              <a:t>] due to the dissociation of the acid</a:t>
            </a:r>
            <a:endParaRPr lang="en-US" altLang="en-US" sz="400"/>
          </a:p>
          <a:p>
            <a:pPr lvl="1"/>
            <a:r>
              <a:rPr lang="en-US" altLang="en-US"/>
              <a:t>    – Insert values for final concentrations into the equilibrium equation and solve for </a:t>
            </a:r>
            <a:r>
              <a:rPr lang="en-US" altLang="en-US" i="1"/>
              <a:t>x</a:t>
            </a:r>
            <a:r>
              <a:rPr lang="en-US" altLang="en-US"/>
              <a:t>  and then pH (pH = –log[H</a:t>
            </a:r>
            <a:r>
              <a:rPr lang="en-US" altLang="en-US" baseline="30000"/>
              <a:t>+</a:t>
            </a:r>
            <a:r>
              <a:rPr lang="en-US" altLang="en-US"/>
              <a:t>])</a:t>
            </a:r>
          </a:p>
          <a:p>
            <a:r>
              <a:rPr lang="en-US" altLang="en-US"/>
              <a:t>Calculating the pH during titration of a </a:t>
            </a:r>
          </a:p>
          <a:p>
            <a:r>
              <a:rPr lang="en-US" altLang="en-US"/>
              <a:t>	weak acid or base</a:t>
            </a:r>
            <a:endParaRPr lang="en-US" altLang="en-US" b="1" i="1"/>
          </a:p>
          <a:p>
            <a:endParaRPr lang="en-US" altLang="en-US" sz="400" b="1" i="1"/>
          </a:p>
          <a:p>
            <a:pPr lvl="1"/>
            <a:r>
              <a:rPr lang="en-US" altLang="en-US" b="1" i="1"/>
              <a:t>    </a:t>
            </a:r>
            <a:r>
              <a:rPr lang="en-US" altLang="en-US"/>
              <a:t>–  Solved in two steps: a stoichiometric calculation followed by an equilibrium calculation</a:t>
            </a:r>
          </a:p>
          <a:p>
            <a:pPr lvl="1"/>
            <a:endParaRPr lang="en-US" altLang="en-US" sz="400"/>
          </a:p>
          <a:p>
            <a:pPr lvl="2"/>
            <a:r>
              <a:rPr lang="en-US" altLang="en-US"/>
              <a:t>    1. Use stoichiometry of the neutralization reaction to calculate the amounts of acid and conjugate base present in solution after the neutralization reaction has occurred</a:t>
            </a:r>
          </a:p>
          <a:p>
            <a:pPr lvl="2"/>
            <a:r>
              <a:rPr lang="en-US" altLang="en-US"/>
              <a:t>    2. Use the equilibrium equation </a:t>
            </a:r>
            <a:r>
              <a:rPr lang="en-US" altLang="en-US" i="1"/>
              <a:t>K</a:t>
            </a:r>
            <a:r>
              <a:rPr lang="en-US" altLang="en-US" sz="1000"/>
              <a:t> </a:t>
            </a:r>
            <a:r>
              <a:rPr lang="en-US" altLang="en-US"/>
              <a:t>= [H</a:t>
            </a:r>
            <a:r>
              <a:rPr lang="en-US" altLang="en-US" baseline="-25000"/>
              <a:t>3</a:t>
            </a:r>
            <a:r>
              <a:rPr lang="en-US" altLang="en-US"/>
              <a:t>O</a:t>
            </a:r>
            <a:r>
              <a:rPr lang="en-US" altLang="en-US" baseline="30000"/>
              <a:t>+</a:t>
            </a:r>
            <a:r>
              <a:rPr lang="en-US" altLang="en-US"/>
              <a:t>] [A</a:t>
            </a:r>
            <a:r>
              <a:rPr lang="en-US" altLang="en-US" baseline="30000"/>
              <a:t>–</a:t>
            </a:r>
            <a:r>
              <a:rPr lang="en-US" altLang="en-US"/>
              <a:t>] / [H</a:t>
            </a:r>
            <a:r>
              <a:rPr lang="en-US" altLang="en-US" baseline="-25000"/>
              <a:t>2</a:t>
            </a:r>
            <a:r>
              <a:rPr lang="en-US" altLang="en-US"/>
              <a:t>O] [HA]</a:t>
            </a:r>
            <a:r>
              <a:rPr lang="en-US" altLang="en-US" sz="1000"/>
              <a:t> </a:t>
            </a:r>
            <a:r>
              <a:rPr lang="en-US" altLang="en-US"/>
              <a:t>to determine [H</a:t>
            </a:r>
            <a:r>
              <a:rPr lang="en-US" altLang="en-US" baseline="30000"/>
              <a:t>+</a:t>
            </a:r>
            <a:r>
              <a:rPr lang="en-US" altLang="en-US"/>
              <a:t>] of the resulting solution</a:t>
            </a:r>
          </a:p>
          <a:p>
            <a:r>
              <a:rPr lang="en-US" altLang="en-US"/>
              <a:t>Identity of the weak acid or base being titrated strongly affects the shape of the titration curve.</a:t>
            </a:r>
          </a:p>
          <a:p>
            <a:endParaRPr lang="en-US" altLang="en-US" sz="600"/>
          </a:p>
          <a:p>
            <a:r>
              <a:rPr lang="en-US" altLang="en-US"/>
              <a:t>The shape of titration curves as a function of the p</a:t>
            </a:r>
            <a:r>
              <a:rPr lang="en-US" altLang="en-US" i="1"/>
              <a:t>K</a:t>
            </a:r>
            <a:r>
              <a:rPr lang="en-US" altLang="en-US" baseline="-25000"/>
              <a:t>a </a:t>
            </a:r>
            <a:r>
              <a:rPr lang="en-US" altLang="en-US"/>
              <a:t>or p</a:t>
            </a:r>
            <a:r>
              <a:rPr lang="en-US" altLang="en-US" i="1"/>
              <a:t>K</a:t>
            </a:r>
            <a:r>
              <a:rPr lang="en-US" altLang="en-US" baseline="-25000"/>
              <a:t>b </a:t>
            </a:r>
            <a:r>
              <a:rPr lang="en-US" altLang="en-US"/>
              <a:t> shows that as the acid or base being titrated becomes weaker (its p</a:t>
            </a:r>
            <a:r>
              <a:rPr lang="en-US" altLang="en-US" i="1"/>
              <a:t>K</a:t>
            </a:r>
            <a:r>
              <a:rPr lang="en-US" altLang="en-US" baseline="-25000"/>
              <a:t>a </a:t>
            </a:r>
            <a:r>
              <a:rPr lang="en-US" altLang="en-US"/>
              <a:t> or p</a:t>
            </a:r>
            <a:r>
              <a:rPr lang="en-US" altLang="en-US" i="1"/>
              <a:t>K</a:t>
            </a:r>
            <a:r>
              <a:rPr lang="en-US" altLang="en-US" baseline="-25000"/>
              <a:t>b</a:t>
            </a:r>
            <a:r>
              <a:rPr lang="en-US" altLang="en-US"/>
              <a:t> becomes larger), the pH change around the equivalence point decreases significantly.</a:t>
            </a:r>
          </a:p>
          <a:p>
            <a:r>
              <a:rPr lang="en-US" altLang="en-US" b="1"/>
              <a:t>The midpoint </a:t>
            </a:r>
            <a:r>
              <a:rPr lang="en-US" altLang="en-US"/>
              <a:t>of a titration is defined as the point at which exactly enough acid (or base) has been added to neutralize one-half of the acid (or base) originally present and occurs halfway to the equivalence point.</a:t>
            </a:r>
          </a:p>
          <a:p>
            <a:endParaRPr lang="en-US" altLang="en-US" sz="600"/>
          </a:p>
          <a:p>
            <a:r>
              <a:rPr lang="en-US" altLang="en-US"/>
              <a:t>At the midpoint of the titration of an acid, [HA] = [A</a:t>
            </a:r>
            <a:r>
              <a:rPr lang="en-US" altLang="en-US" baseline="30000"/>
              <a:t>–</a:t>
            </a:r>
            <a:r>
              <a:rPr lang="en-US" altLang="en-US"/>
              <a:t>].</a:t>
            </a:r>
          </a:p>
          <a:p>
            <a:endParaRPr lang="en-US" altLang="en-US" sz="600"/>
          </a:p>
          <a:p>
            <a:r>
              <a:rPr lang="en-US" altLang="en-US"/>
              <a:t>The pH at the midpoint of the titration of a weak acid is equal to the pK</a:t>
            </a:r>
            <a:r>
              <a:rPr lang="en-US" altLang="en-US" baseline="-25000"/>
              <a:t>a </a:t>
            </a:r>
            <a:r>
              <a:rPr lang="en-US" altLang="en-US"/>
              <a:t> of the weak acid.</a:t>
            </a: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2FE132-CF19-45DB-B0F5-1997F49C36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FF0A6A-7818-4D93-92FA-9A4A50F4EBE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138" name="Rectangle 2">
            <a:extLst>
              <a:ext uri="{FF2B5EF4-FFF2-40B4-BE49-F238E27FC236}">
                <a16:creationId xmlns:a16="http://schemas.microsoft.com/office/drawing/2014/main" id="{2C55C50F-F9E0-43D3-B3E7-8C5BB279B25B}"/>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949C412D-28F1-4967-AB12-D67DF2719DFD}"/>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6072DA-9858-44D7-AA5E-9E9A865F17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B44660-872F-468D-AA45-842F936F9BA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6" name="Rectangle 2">
            <a:extLst>
              <a:ext uri="{FF2B5EF4-FFF2-40B4-BE49-F238E27FC236}">
                <a16:creationId xmlns:a16="http://schemas.microsoft.com/office/drawing/2014/main" id="{1AC56214-D93A-40B8-8090-92E47B641F06}"/>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160576DB-9E2A-471E-8C23-E3B20827C051}"/>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719AF-77B0-4760-934D-A0511271D6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FACF6D-881D-4F3E-90AA-A269847852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522" name="Rectangle 2">
            <a:extLst>
              <a:ext uri="{FF2B5EF4-FFF2-40B4-BE49-F238E27FC236}">
                <a16:creationId xmlns:a16="http://schemas.microsoft.com/office/drawing/2014/main" id="{A6EE0519-0694-4200-BB00-6040B2D1279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A84F6A02-A3B6-429F-AFEC-FFCFEE6800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B77F0D-92FC-47AF-9BEF-AC6273F58E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56E4D3-41A1-42C5-9F4B-E1FCEDE1182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258" name="Rectangle 2">
            <a:extLst>
              <a:ext uri="{FF2B5EF4-FFF2-40B4-BE49-F238E27FC236}">
                <a16:creationId xmlns:a16="http://schemas.microsoft.com/office/drawing/2014/main" id="{972034ED-9C67-4890-A5DB-2289C29303A6}"/>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7E9527F6-5B44-4F7B-86C3-46E9B8782A34}"/>
              </a:ext>
            </a:extLst>
          </p:cNvPr>
          <p:cNvSpPr>
            <a:spLocks noGrp="1" noChangeArrowheads="1"/>
          </p:cNvSpPr>
          <p:nvPr>
            <p:ph type="body" idx="1"/>
          </p:nvPr>
        </p:nvSpPr>
        <p:spPr/>
        <p:txBody>
          <a:bodyPr/>
          <a:lstStyle/>
          <a:p>
            <a:r>
              <a:rPr lang="en-US" altLang="en-US"/>
              <a:t>Commercial vinegar in our labs was tested to be ~1.0 molar acetic acid.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EA573C-87A5-420B-A384-CAB92D896A5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8EA44D-9690-42EE-9D27-3B1B69428B2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46" name="Rectangle 2">
            <a:extLst>
              <a:ext uri="{FF2B5EF4-FFF2-40B4-BE49-F238E27FC236}">
                <a16:creationId xmlns:a16="http://schemas.microsoft.com/office/drawing/2014/main" id="{7B24D838-86E5-483E-980A-732239167C81}"/>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EC33A941-E2E6-4D09-B6E4-B3F1DFAC9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D2C911-679F-4AB4-B8ED-411139E9C0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237B0F-6453-4E97-A737-BC2B21B636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330" name="Rectangle 2">
            <a:extLst>
              <a:ext uri="{FF2B5EF4-FFF2-40B4-BE49-F238E27FC236}">
                <a16:creationId xmlns:a16="http://schemas.microsoft.com/office/drawing/2014/main" id="{3437D24F-8C17-410C-AB14-C910CA2F9A9D}"/>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0F44DDEE-884E-463C-ADAD-397EB6633F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D402D-8846-4B7C-9311-2756E37D8C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D40678-6DBE-4531-AA4B-F4F8FD1441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0" name="Rectangle 2">
            <a:extLst>
              <a:ext uri="{FF2B5EF4-FFF2-40B4-BE49-F238E27FC236}">
                <a16:creationId xmlns:a16="http://schemas.microsoft.com/office/drawing/2014/main" id="{4A1E7767-28F1-4C52-9B73-F72A551F44F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E48EBB71-58FE-492B-A4F9-5393768B453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C08AC5-C76B-4AA5-AF19-9F2E61AD00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7EEA35-CDA2-4311-A95D-069794796F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78" name="Rectangle 2">
            <a:extLst>
              <a:ext uri="{FF2B5EF4-FFF2-40B4-BE49-F238E27FC236}">
                <a16:creationId xmlns:a16="http://schemas.microsoft.com/office/drawing/2014/main" id="{8D456B05-884D-4476-9749-6386B49B3C06}"/>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D4FB944D-DB31-4D50-A110-A3560BA3FE6B}"/>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E82B2D-272E-4CF8-9E3F-16A1C6781E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50110F-F4E1-4408-BDB2-74E25D57A9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0" name="Rectangle 2">
            <a:extLst>
              <a:ext uri="{FF2B5EF4-FFF2-40B4-BE49-F238E27FC236}">
                <a16:creationId xmlns:a16="http://schemas.microsoft.com/office/drawing/2014/main" id="{DCD07132-276D-40A8-A43F-A25675A5BA0E}"/>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8BBDF764-48AA-4198-AD4F-DB3BAA03BADB}"/>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F42914-B4B6-499A-8E61-C118C53AE7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6978CE-C87C-4A70-9AF3-5251991BA96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498" name="Rectangle 2">
            <a:extLst>
              <a:ext uri="{FF2B5EF4-FFF2-40B4-BE49-F238E27FC236}">
                <a16:creationId xmlns:a16="http://schemas.microsoft.com/office/drawing/2014/main" id="{8139F4D7-76A0-46B4-BD31-0CA64890F955}"/>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FC1B5A00-933B-4204-B479-DC7F39B427F1}"/>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AA97D7-46DE-4C77-A64E-B18870748C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C3E05E-E7E8-4205-ADAD-643C0EFB15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0" name="Rectangle 2">
            <a:extLst>
              <a:ext uri="{FF2B5EF4-FFF2-40B4-BE49-F238E27FC236}">
                <a16:creationId xmlns:a16="http://schemas.microsoft.com/office/drawing/2014/main" id="{9ECAD83B-10AD-4D86-952D-1BF31358741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9917DF4-F1B2-4B3D-8738-0A3C570C1CDA}"/>
              </a:ext>
            </a:extLst>
          </p:cNvPr>
          <p:cNvSpPr>
            <a:spLocks noGrp="1" noChangeArrowheads="1"/>
          </p:cNvSpPr>
          <p:nvPr>
            <p:ph type="body" idx="1"/>
          </p:nvPr>
        </p:nvSpPr>
        <p:spPr>
          <a:xfrm>
            <a:off x="914400" y="4343400"/>
            <a:ext cx="5029200" cy="4114800"/>
          </a:xfrm>
        </p:spPr>
        <p:txBody>
          <a:bodyPr/>
          <a:lstStyle/>
          <a:p>
            <a:r>
              <a:rPr lang="en-US" altLang="en-US">
                <a:sym typeface="Symbol" panose="05050102010706020507" pitchFamily="18" charset="2"/>
              </a:rPr>
              <a:t>Paper or plastic strips that contain combinations of indicators estimate the pH of a solution by simply dipping a piece of pH paper into it and comparing the resulting color with standards printed on the container</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282B9D-F63B-4485-83A8-E5983510BE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A410FB-D609-43DD-9EEC-FCAAE7312AA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8" name="Rectangle 2">
            <a:extLst>
              <a:ext uri="{FF2B5EF4-FFF2-40B4-BE49-F238E27FC236}">
                <a16:creationId xmlns:a16="http://schemas.microsoft.com/office/drawing/2014/main" id="{DC5442E1-53E9-446F-9C05-7A05F87D5E2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D0622C72-4D7C-4FE9-B71C-53DAB002A908}"/>
              </a:ext>
            </a:extLst>
          </p:cNvPr>
          <p:cNvSpPr>
            <a:spLocks noGrp="1" noChangeArrowheads="1"/>
          </p:cNvSpPr>
          <p:nvPr>
            <p:ph type="body" idx="1"/>
          </p:nvPr>
        </p:nvSpPr>
        <p:spPr>
          <a:xfrm>
            <a:off x="914400" y="4343400"/>
            <a:ext cx="5029200" cy="4114800"/>
          </a:xfrm>
        </p:spPr>
        <p:txBody>
          <a:bodyPr/>
          <a:lstStyle/>
          <a:p>
            <a:r>
              <a:rPr lang="en-US" altLang="en-US"/>
              <a:t>Most acid-base titrations are not monitored by recording the pH as a function of the amount of the strong acid or base solution used as a titrant</a:t>
            </a:r>
          </a:p>
          <a:p>
            <a:endParaRPr lang="en-US" altLang="en-US" sz="500"/>
          </a:p>
          <a:p>
            <a:r>
              <a:rPr lang="en-US" altLang="en-US"/>
              <a:t>Instead, an acid-base indicator is used, and they are compounds that change color at a particular pH and if carefully selected, undergo a dramatic color change at the pH corresponding to the equivalence point of the titration</a:t>
            </a:r>
          </a:p>
          <a:p>
            <a:endParaRPr lang="en-US" altLang="en-US" sz="500"/>
          </a:p>
          <a:p>
            <a:r>
              <a:rPr lang="en-US" altLang="en-US"/>
              <a:t>Acid-base indicators are typically weak acids or bases whose changes in color correspond to deprotonation or protonation of the indicator itself</a:t>
            </a:r>
          </a:p>
          <a:p>
            <a:r>
              <a:rPr lang="en-US" altLang="en-US"/>
              <a:t>The chemistry of indicators are described by the general equation  H</a:t>
            </a:r>
            <a:r>
              <a:rPr lang="en-US" altLang="en-US">
                <a:sym typeface="Symbol" panose="05050102010706020507" pitchFamily="18" charset="2"/>
              </a:rPr>
              <a:t>n</a:t>
            </a:r>
            <a:r>
              <a:rPr lang="en-US" altLang="en-US" baseline="-25000">
                <a:sym typeface="Symbol" panose="05050102010706020507" pitchFamily="18" charset="2"/>
              </a:rPr>
              <a:t>(aq) </a:t>
            </a:r>
            <a:r>
              <a:rPr lang="en-US" altLang="en-US" sz="1600">
                <a:ea typeface="ヒラギノ角ゴ Pro W3" pitchFamily="1" charset="-128"/>
                <a:sym typeface="MT Extra" panose="05050102010205020202" pitchFamily="18" charset="2"/>
              </a:rPr>
              <a:t>⇋</a:t>
            </a:r>
            <a:r>
              <a:rPr lang="en-US" altLang="en-US" sz="1600">
                <a:sym typeface="MT Extra" panose="05050102010205020202" pitchFamily="18" charset="2"/>
              </a:rPr>
              <a:t> </a:t>
            </a:r>
            <a:r>
              <a:rPr lang="en-US" altLang="en-US">
                <a:sym typeface="MT Extra" panose="05050102010205020202" pitchFamily="18" charset="2"/>
              </a:rPr>
              <a:t>H</a:t>
            </a:r>
            <a:r>
              <a:rPr lang="en-US" altLang="en-US" baseline="30000">
                <a:sym typeface="MT Extra" panose="05050102010205020202" pitchFamily="18" charset="2"/>
              </a:rPr>
              <a:t>+ </a:t>
            </a:r>
            <a:r>
              <a:rPr lang="en-US" altLang="en-US" baseline="-25000">
                <a:sym typeface="MT Extra" panose="05050102010205020202" pitchFamily="18" charset="2"/>
              </a:rPr>
              <a:t>(aq) </a:t>
            </a:r>
            <a:r>
              <a:rPr lang="en-US" altLang="en-US">
                <a:sym typeface="MT Extra" panose="05050102010205020202" pitchFamily="18" charset="2"/>
              </a:rPr>
              <a:t>+ </a:t>
            </a:r>
            <a:r>
              <a:rPr lang="en-US" altLang="en-US">
                <a:sym typeface="Symbol" panose="05050102010706020507" pitchFamily="18" charset="2"/>
              </a:rPr>
              <a:t>n</a:t>
            </a:r>
            <a:r>
              <a:rPr lang="en-US" altLang="en-US" baseline="30000">
                <a:sym typeface="Symbol" panose="05050102010706020507" pitchFamily="18" charset="2"/>
              </a:rPr>
              <a:t>–</a:t>
            </a:r>
            <a:r>
              <a:rPr lang="en-US" altLang="en-US" baseline="-25000">
                <a:sym typeface="Symbol" panose="05050102010706020507" pitchFamily="18" charset="2"/>
              </a:rPr>
              <a:t>(aq)</a:t>
            </a:r>
            <a:r>
              <a:rPr lang="en-US" altLang="en-US">
                <a:sym typeface="Symbol" panose="05050102010706020507" pitchFamily="18" charset="2"/>
              </a:rPr>
              <a:t>, where the protonated form is designated by Hn and the conjugate base by n</a:t>
            </a:r>
            <a:r>
              <a:rPr lang="en-US" altLang="en-US" baseline="30000">
                <a:sym typeface="Symbol" panose="05050102010706020507" pitchFamily="18" charset="2"/>
              </a:rPr>
              <a:t>–</a:t>
            </a:r>
          </a:p>
          <a:p>
            <a:endParaRPr lang="en-US" altLang="en-US" sz="500" baseline="30000">
              <a:sym typeface="Symbol" panose="05050102010706020507" pitchFamily="18" charset="2"/>
            </a:endParaRPr>
          </a:p>
          <a:p>
            <a:r>
              <a:rPr lang="en-US" altLang="en-US">
                <a:sym typeface="Symbol" panose="05050102010706020507" pitchFamily="18" charset="2"/>
              </a:rPr>
              <a:t>The ionization constant for the deprotonation of indicator Hn is </a:t>
            </a:r>
            <a:r>
              <a:rPr lang="en-US" altLang="en-US" i="1">
                <a:sym typeface="Symbol" panose="05050102010706020507" pitchFamily="18" charset="2"/>
              </a:rPr>
              <a:t>K</a:t>
            </a:r>
            <a:r>
              <a:rPr lang="en-US" altLang="en-US" baseline="-25000">
                <a:sym typeface="Symbol" panose="05050102010706020507" pitchFamily="18" charset="2"/>
              </a:rPr>
              <a:t>in </a:t>
            </a:r>
            <a:r>
              <a:rPr lang="en-US" altLang="en-US">
                <a:sym typeface="Symbol" panose="05050102010706020507" pitchFamily="18" charset="2"/>
              </a:rPr>
              <a:t>= [H</a:t>
            </a:r>
            <a:r>
              <a:rPr lang="en-US" altLang="en-US" baseline="30000">
                <a:sym typeface="Symbol" panose="05050102010706020507" pitchFamily="18" charset="2"/>
              </a:rPr>
              <a:t>+</a:t>
            </a:r>
            <a:r>
              <a:rPr lang="en-US" altLang="en-US">
                <a:sym typeface="Symbol" panose="05050102010706020507" pitchFamily="18" charset="2"/>
              </a:rPr>
              <a:t>] [n</a:t>
            </a:r>
            <a:r>
              <a:rPr lang="en-US" altLang="en-US" baseline="30000">
                <a:sym typeface="Symbol" panose="05050102010706020507" pitchFamily="18" charset="2"/>
              </a:rPr>
              <a:t>–</a:t>
            </a:r>
            <a:r>
              <a:rPr lang="en-US" altLang="en-US">
                <a:sym typeface="Symbol" panose="05050102010706020507" pitchFamily="18" charset="2"/>
              </a:rPr>
              <a:t>] / [Hn]</a:t>
            </a:r>
          </a:p>
          <a:p>
            <a:endParaRPr lang="en-US" altLang="en-US" sz="500">
              <a:sym typeface="Symbol" panose="05050102010706020507" pitchFamily="18" charset="2"/>
            </a:endParaRPr>
          </a:p>
          <a:p>
            <a:r>
              <a:rPr lang="en-US" altLang="en-US">
                <a:sym typeface="Symbol" panose="05050102010706020507" pitchFamily="18" charset="2"/>
              </a:rPr>
              <a:t>The value of p</a:t>
            </a:r>
            <a:r>
              <a:rPr lang="en-US" altLang="en-US" i="1">
                <a:sym typeface="Symbol" panose="05050102010706020507" pitchFamily="18" charset="2"/>
              </a:rPr>
              <a:t>K</a:t>
            </a:r>
            <a:r>
              <a:rPr lang="en-US" altLang="en-US" baseline="-25000">
                <a:sym typeface="Symbol" panose="05050102010706020507" pitchFamily="18" charset="2"/>
              </a:rPr>
              <a:t>in </a:t>
            </a:r>
            <a:r>
              <a:rPr lang="en-US" altLang="en-US">
                <a:sym typeface="Symbol" panose="05050102010706020507" pitchFamily="18" charset="2"/>
              </a:rPr>
              <a:t>determines the pH at which the indicator changes color A good indicator must have the following properties:</a:t>
            </a:r>
          </a:p>
          <a:p>
            <a:pPr lvl="1"/>
            <a:r>
              <a:rPr lang="en-US" altLang="en-US">
                <a:sym typeface="Symbol" panose="05050102010706020507" pitchFamily="18" charset="2"/>
              </a:rPr>
              <a:t>    1. Color change must be easily detected</a:t>
            </a:r>
          </a:p>
          <a:p>
            <a:pPr lvl="1"/>
            <a:r>
              <a:rPr lang="en-US" altLang="en-US">
                <a:sym typeface="Symbol" panose="05050102010706020507" pitchFamily="18" charset="2"/>
              </a:rPr>
              <a:t>    2. Color change must be rapid</a:t>
            </a:r>
          </a:p>
          <a:p>
            <a:pPr lvl="1"/>
            <a:r>
              <a:rPr lang="en-US" altLang="en-US">
                <a:sym typeface="Symbol" panose="05050102010706020507" pitchFamily="18" charset="2"/>
              </a:rPr>
              <a:t>    3. Indicator molecule must not react with the substance being titrated</a:t>
            </a:r>
          </a:p>
          <a:p>
            <a:pPr lvl="1"/>
            <a:r>
              <a:rPr lang="en-US" altLang="en-US">
                <a:sym typeface="Symbol" panose="05050102010706020507" pitchFamily="18" charset="2"/>
              </a:rPr>
              <a:t>    4. The indicator should have a p</a:t>
            </a:r>
            <a:r>
              <a:rPr lang="en-US" altLang="en-US" i="1">
                <a:sym typeface="Symbol" panose="05050102010706020507" pitchFamily="18" charset="2"/>
              </a:rPr>
              <a:t>K</a:t>
            </a:r>
            <a:r>
              <a:rPr lang="en-US" altLang="en-US" baseline="-25000">
                <a:sym typeface="Symbol" panose="05050102010706020507" pitchFamily="18" charset="2"/>
              </a:rPr>
              <a:t>in </a:t>
            </a:r>
            <a:r>
              <a:rPr lang="en-US" altLang="en-US">
                <a:sym typeface="Symbol" panose="05050102010706020507" pitchFamily="18" charset="2"/>
              </a:rPr>
              <a:t>that is within one pH unit of the expected pH at the equivalence point of the titration</a:t>
            </a:r>
          </a:p>
          <a:p>
            <a:pPr lvl="1"/>
            <a:endParaRPr lang="en-US" altLang="en-US" sz="600">
              <a:sym typeface="Symbol" panose="05050102010706020507" pitchFamily="18" charset="2"/>
            </a:endParaRPr>
          </a:p>
          <a:p>
            <a:r>
              <a:rPr lang="en-US" altLang="en-US">
                <a:sym typeface="Symbol" panose="05050102010706020507" pitchFamily="18" charset="2"/>
              </a:rPr>
              <a:t>•   Synthetic indicators have been developed that meet the above criteria and cover the entire pH range</a:t>
            </a:r>
            <a:endParaRPr lang="en-US" altLang="en-US" sz="500">
              <a:sym typeface="Symbol" panose="05050102010706020507" pitchFamily="18" charset="2"/>
            </a:endParaRPr>
          </a:p>
          <a:p>
            <a:r>
              <a:rPr lang="en-US" altLang="en-US">
                <a:sym typeface="Symbol" panose="05050102010706020507" pitchFamily="18" charset="2"/>
              </a:rPr>
              <a:t>•   An indicator does not change color abruptly at a particular pH but undergoes a pH titration like any other acid or base</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489A68-57D3-48D9-933E-01AF82D677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700825-7FFF-407D-BDA4-F8562B9256E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a:extLst>
              <a:ext uri="{FF2B5EF4-FFF2-40B4-BE49-F238E27FC236}">
                <a16:creationId xmlns:a16="http://schemas.microsoft.com/office/drawing/2014/main" id="{DBCF0B4B-54E8-4FE6-A64A-67D470BC4829}"/>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96C2407A-C0EB-41CB-9FDC-A80BE0DF2503}"/>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DB47DE-28FC-47F3-8766-915B962F1D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ECF4F2-9271-4F05-B542-ED1F0D9036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2" name="Rectangle 2">
            <a:extLst>
              <a:ext uri="{FF2B5EF4-FFF2-40B4-BE49-F238E27FC236}">
                <a16:creationId xmlns:a16="http://schemas.microsoft.com/office/drawing/2014/main" id="{3452CD9D-CDFA-4762-9FBF-8612EF58D376}"/>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8C9D783-0EE8-4AB6-B600-8441A23D16AA}"/>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7AA0D1-049F-48BF-BD40-3E5578A43E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02E97D-E58C-4985-B47C-FFE0AE5137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0" name="Rectangle 2">
            <a:extLst>
              <a:ext uri="{FF2B5EF4-FFF2-40B4-BE49-F238E27FC236}">
                <a16:creationId xmlns:a16="http://schemas.microsoft.com/office/drawing/2014/main" id="{F1912D13-50E8-4F16-9C42-CE2E2F89369E}"/>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C1B55EE-E9DB-418F-AC3F-52D9DBAD93F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A8C9-95CF-4199-9A48-185C2B44C7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77FD06-02D9-4470-A1D5-2F79B0BA6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C00847-855D-4A7B-B05D-FFDEE63ADC45}"/>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5" name="Footer Placeholder 4">
            <a:extLst>
              <a:ext uri="{FF2B5EF4-FFF2-40B4-BE49-F238E27FC236}">
                <a16:creationId xmlns:a16="http://schemas.microsoft.com/office/drawing/2014/main" id="{D3A1ECF8-29B2-4535-88B8-23E0E4BCF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20DDF-BC63-41D2-BA1E-A738F4988490}"/>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160834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F699-966C-4232-ADDF-0ED338222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D135BC-31FA-4240-AE9F-23D40B573B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760FF-CA3A-447B-B434-11EED4F4E77B}"/>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5" name="Footer Placeholder 4">
            <a:extLst>
              <a:ext uri="{FF2B5EF4-FFF2-40B4-BE49-F238E27FC236}">
                <a16:creationId xmlns:a16="http://schemas.microsoft.com/office/drawing/2014/main" id="{737AB0BC-F0D2-4021-906F-AC1F7270E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ED7BE-D834-40BC-9F5D-6D87DF680331}"/>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173627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A2AB5-D2F0-48BD-93C7-DE9FBB4CD7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5693CE-6C72-40F9-897A-6BE15DD03C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C956C-75DD-4E0A-BBB9-0232C07BB486}"/>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5" name="Footer Placeholder 4">
            <a:extLst>
              <a:ext uri="{FF2B5EF4-FFF2-40B4-BE49-F238E27FC236}">
                <a16:creationId xmlns:a16="http://schemas.microsoft.com/office/drawing/2014/main" id="{67C860F2-CE9D-4E67-AB69-71FE066B8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2B08E-6964-4B01-8006-BA9790DBDCC6}"/>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204630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95DC-DF13-4EC0-B7C5-2E7194F06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20F0BA-EE92-4C5E-9F20-722B2E2C0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28831-A59C-4EF6-9042-1394AFF5DD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4100FD0-AB39-41CC-A71B-318877A7FC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709C39-F76C-45C4-856C-39591EE3F31C}"/>
              </a:ext>
            </a:extLst>
          </p:cNvPr>
          <p:cNvSpPr>
            <a:spLocks noGrp="1"/>
          </p:cNvSpPr>
          <p:nvPr>
            <p:ph type="sldNum" sz="quarter" idx="12"/>
          </p:nvPr>
        </p:nvSpPr>
        <p:spPr/>
        <p:txBody>
          <a:bodyPr/>
          <a:lstStyle>
            <a:lvl1pPr>
              <a:defRPr/>
            </a:lvl1pPr>
          </a:lstStyle>
          <a:p>
            <a:fld id="{9D6FAF34-3E0A-4638-8C3D-D61F985DDBBA}" type="slidenum">
              <a:rPr lang="en-US" altLang="en-US"/>
              <a:pPr/>
              <a:t>‹#›</a:t>
            </a:fld>
            <a:endParaRPr lang="en-US" altLang="en-US"/>
          </a:p>
        </p:txBody>
      </p:sp>
    </p:spTree>
    <p:extLst>
      <p:ext uri="{BB962C8B-B14F-4D97-AF65-F5344CB8AC3E}">
        <p14:creationId xmlns:p14="http://schemas.microsoft.com/office/powerpoint/2010/main" val="1528561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6CAC-1317-41C3-B874-43B27B912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2383C-8002-425C-B453-F0CE1A6A6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533A1-0D71-4A41-9A48-79547C19F6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0E130A-10BD-4234-A41B-BE7614E3E7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C310F1-94FC-422B-84FF-6C9AB767742B}"/>
              </a:ext>
            </a:extLst>
          </p:cNvPr>
          <p:cNvSpPr>
            <a:spLocks noGrp="1"/>
          </p:cNvSpPr>
          <p:nvPr>
            <p:ph type="sldNum" sz="quarter" idx="12"/>
          </p:nvPr>
        </p:nvSpPr>
        <p:spPr/>
        <p:txBody>
          <a:bodyPr/>
          <a:lstStyle>
            <a:lvl1pPr>
              <a:defRPr/>
            </a:lvl1pPr>
          </a:lstStyle>
          <a:p>
            <a:fld id="{8AA60BE7-F54A-466E-B9DB-1F28F3C9F14F}" type="slidenum">
              <a:rPr lang="en-US" altLang="en-US"/>
              <a:pPr/>
              <a:t>‹#›</a:t>
            </a:fld>
            <a:endParaRPr lang="en-US" altLang="en-US"/>
          </a:p>
        </p:txBody>
      </p:sp>
    </p:spTree>
    <p:extLst>
      <p:ext uri="{BB962C8B-B14F-4D97-AF65-F5344CB8AC3E}">
        <p14:creationId xmlns:p14="http://schemas.microsoft.com/office/powerpoint/2010/main" val="403994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638B-0AC7-4983-9600-3201B10FC67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E5E2CE-5BDF-479D-A990-52D98BEBA41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9B228A0-1B08-401E-9383-37B26825A23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501483-E756-443E-B801-720557E142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714FEB-25D2-4C23-8829-584C3FB56757}"/>
              </a:ext>
            </a:extLst>
          </p:cNvPr>
          <p:cNvSpPr>
            <a:spLocks noGrp="1"/>
          </p:cNvSpPr>
          <p:nvPr>
            <p:ph type="sldNum" sz="quarter" idx="12"/>
          </p:nvPr>
        </p:nvSpPr>
        <p:spPr/>
        <p:txBody>
          <a:bodyPr/>
          <a:lstStyle>
            <a:lvl1pPr>
              <a:defRPr/>
            </a:lvl1pPr>
          </a:lstStyle>
          <a:p>
            <a:fld id="{3B4C388B-EDED-4724-A4F3-B1F713598CC4}" type="slidenum">
              <a:rPr lang="en-US" altLang="en-US"/>
              <a:pPr/>
              <a:t>‹#›</a:t>
            </a:fld>
            <a:endParaRPr lang="en-US" altLang="en-US"/>
          </a:p>
        </p:txBody>
      </p:sp>
    </p:spTree>
    <p:extLst>
      <p:ext uri="{BB962C8B-B14F-4D97-AF65-F5344CB8AC3E}">
        <p14:creationId xmlns:p14="http://schemas.microsoft.com/office/powerpoint/2010/main" val="38239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0C68-8794-40E2-9194-D6B48E6A2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07BA9-D083-475C-9576-DE56B38095C8}"/>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B7AF8E-900E-4910-878A-4F35315AEA45}"/>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DB567D-0D2B-449A-82F7-C700D424395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D2BC77-E93C-4087-8DAB-508CAAFF90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A57DBD-9061-4BF0-9904-5FE2E5A4F3B1}"/>
              </a:ext>
            </a:extLst>
          </p:cNvPr>
          <p:cNvSpPr>
            <a:spLocks noGrp="1"/>
          </p:cNvSpPr>
          <p:nvPr>
            <p:ph type="sldNum" sz="quarter" idx="12"/>
          </p:nvPr>
        </p:nvSpPr>
        <p:spPr/>
        <p:txBody>
          <a:bodyPr/>
          <a:lstStyle>
            <a:lvl1pPr>
              <a:defRPr/>
            </a:lvl1pPr>
          </a:lstStyle>
          <a:p>
            <a:fld id="{7C88122E-3615-400E-AABD-FE2F2DC3C142}" type="slidenum">
              <a:rPr lang="en-US" altLang="en-US"/>
              <a:pPr/>
              <a:t>‹#›</a:t>
            </a:fld>
            <a:endParaRPr lang="en-US" altLang="en-US"/>
          </a:p>
        </p:txBody>
      </p:sp>
    </p:spTree>
    <p:extLst>
      <p:ext uri="{BB962C8B-B14F-4D97-AF65-F5344CB8AC3E}">
        <p14:creationId xmlns:p14="http://schemas.microsoft.com/office/powerpoint/2010/main" val="127750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090C-E06E-4233-8C64-0396AC22AC6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FD512-1354-4E92-A21C-6D42E739C1F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F7CA0E-15E0-43E0-B90C-91BC72A6B7A9}"/>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8749F-7671-471F-AF1B-423C38399A3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E682A5-6252-4538-BD2D-A8F370E89E1E}"/>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8B3F4-2224-4F62-96C0-C2D220B1BF1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33ACE42-315C-46A8-B58B-AC60957C079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4C1C8FD-66A3-49DD-ABB3-A788D2201135}"/>
              </a:ext>
            </a:extLst>
          </p:cNvPr>
          <p:cNvSpPr>
            <a:spLocks noGrp="1"/>
          </p:cNvSpPr>
          <p:nvPr>
            <p:ph type="sldNum" sz="quarter" idx="12"/>
          </p:nvPr>
        </p:nvSpPr>
        <p:spPr/>
        <p:txBody>
          <a:bodyPr/>
          <a:lstStyle>
            <a:lvl1pPr>
              <a:defRPr/>
            </a:lvl1pPr>
          </a:lstStyle>
          <a:p>
            <a:fld id="{761AF9F3-7392-4A5B-B717-660C0BD05463}" type="slidenum">
              <a:rPr lang="en-US" altLang="en-US"/>
              <a:pPr/>
              <a:t>‹#›</a:t>
            </a:fld>
            <a:endParaRPr lang="en-US" altLang="en-US"/>
          </a:p>
        </p:txBody>
      </p:sp>
    </p:spTree>
    <p:extLst>
      <p:ext uri="{BB962C8B-B14F-4D97-AF65-F5344CB8AC3E}">
        <p14:creationId xmlns:p14="http://schemas.microsoft.com/office/powerpoint/2010/main" val="164143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ECAE-85B2-4253-BDCA-5515EB50B9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03BC6-E223-4644-B6FF-407F472C080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34D3CB1-8BEF-406C-8AC5-92EE2A20FBD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6C1B7A6-D6A5-4038-8D45-62CAA0667481}"/>
              </a:ext>
            </a:extLst>
          </p:cNvPr>
          <p:cNvSpPr>
            <a:spLocks noGrp="1"/>
          </p:cNvSpPr>
          <p:nvPr>
            <p:ph type="sldNum" sz="quarter" idx="12"/>
          </p:nvPr>
        </p:nvSpPr>
        <p:spPr/>
        <p:txBody>
          <a:bodyPr/>
          <a:lstStyle>
            <a:lvl1pPr>
              <a:defRPr/>
            </a:lvl1pPr>
          </a:lstStyle>
          <a:p>
            <a:fld id="{38AB2830-93BB-4CD2-B8E4-310387A0A67B}" type="slidenum">
              <a:rPr lang="en-US" altLang="en-US"/>
              <a:pPr/>
              <a:t>‹#›</a:t>
            </a:fld>
            <a:endParaRPr lang="en-US" altLang="en-US"/>
          </a:p>
        </p:txBody>
      </p:sp>
    </p:spTree>
    <p:extLst>
      <p:ext uri="{BB962C8B-B14F-4D97-AF65-F5344CB8AC3E}">
        <p14:creationId xmlns:p14="http://schemas.microsoft.com/office/powerpoint/2010/main" val="1754369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02BD4-DE45-4377-BDE9-720DB86706E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72B0502-A383-46E2-ADC5-05540E9BABE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330F89B-BF81-49A1-8686-618D417B6B13}"/>
              </a:ext>
            </a:extLst>
          </p:cNvPr>
          <p:cNvSpPr>
            <a:spLocks noGrp="1"/>
          </p:cNvSpPr>
          <p:nvPr>
            <p:ph type="sldNum" sz="quarter" idx="12"/>
          </p:nvPr>
        </p:nvSpPr>
        <p:spPr/>
        <p:txBody>
          <a:bodyPr/>
          <a:lstStyle>
            <a:lvl1pPr>
              <a:defRPr/>
            </a:lvl1pPr>
          </a:lstStyle>
          <a:p>
            <a:fld id="{093E1916-DA4E-43F6-AB54-2FC15A3812AE}" type="slidenum">
              <a:rPr lang="en-US" altLang="en-US"/>
              <a:pPr/>
              <a:t>‹#›</a:t>
            </a:fld>
            <a:endParaRPr lang="en-US" altLang="en-US"/>
          </a:p>
        </p:txBody>
      </p:sp>
    </p:spTree>
    <p:extLst>
      <p:ext uri="{BB962C8B-B14F-4D97-AF65-F5344CB8AC3E}">
        <p14:creationId xmlns:p14="http://schemas.microsoft.com/office/powerpoint/2010/main" val="2214081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1558-F372-4793-9681-2534D01B51B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F914D9-C717-40FD-9C13-68F22B99850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0C7F9-A768-4C00-8C87-AAE1B656514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29AF8B-8479-4E4F-8D06-3E093138A81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C69BEC6-4109-4B34-AC70-3262F1549A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6E5A440-D8EF-40D6-BBA7-F2D23E1EB39F}"/>
              </a:ext>
            </a:extLst>
          </p:cNvPr>
          <p:cNvSpPr>
            <a:spLocks noGrp="1"/>
          </p:cNvSpPr>
          <p:nvPr>
            <p:ph type="sldNum" sz="quarter" idx="12"/>
          </p:nvPr>
        </p:nvSpPr>
        <p:spPr/>
        <p:txBody>
          <a:bodyPr/>
          <a:lstStyle>
            <a:lvl1pPr>
              <a:defRPr/>
            </a:lvl1pPr>
          </a:lstStyle>
          <a:p>
            <a:fld id="{997B3AE2-3968-4168-855C-0B18BDB870AF}" type="slidenum">
              <a:rPr lang="en-US" altLang="en-US"/>
              <a:pPr/>
              <a:t>‹#›</a:t>
            </a:fld>
            <a:endParaRPr lang="en-US" altLang="en-US"/>
          </a:p>
        </p:txBody>
      </p:sp>
    </p:spTree>
    <p:extLst>
      <p:ext uri="{BB962C8B-B14F-4D97-AF65-F5344CB8AC3E}">
        <p14:creationId xmlns:p14="http://schemas.microsoft.com/office/powerpoint/2010/main" val="417613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97E9-80B9-445F-AB84-03C12BA1D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C68B-6607-4E85-8614-972011C486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20E6C-2E51-4A57-ABC1-75FC03D53119}"/>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5" name="Footer Placeholder 4">
            <a:extLst>
              <a:ext uri="{FF2B5EF4-FFF2-40B4-BE49-F238E27FC236}">
                <a16:creationId xmlns:a16="http://schemas.microsoft.com/office/drawing/2014/main" id="{81E227F9-5080-4A95-B457-A767DF774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4A86A-3268-4D16-B847-B059F52E4F25}"/>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2731591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8F8E-A08F-415B-BC31-833B97B3572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8B8C22-9643-493F-80EA-35298FACFBF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D9B69E-57FA-46FA-85F0-376AC8C9904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4CB304-0D61-42B3-8540-AFE1158AC0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93C19D8-75C2-42E0-A049-25D6651829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D59106D-0082-4F10-915B-175C6E0DC991}"/>
              </a:ext>
            </a:extLst>
          </p:cNvPr>
          <p:cNvSpPr>
            <a:spLocks noGrp="1"/>
          </p:cNvSpPr>
          <p:nvPr>
            <p:ph type="sldNum" sz="quarter" idx="12"/>
          </p:nvPr>
        </p:nvSpPr>
        <p:spPr/>
        <p:txBody>
          <a:bodyPr/>
          <a:lstStyle>
            <a:lvl1pPr>
              <a:defRPr/>
            </a:lvl1pPr>
          </a:lstStyle>
          <a:p>
            <a:fld id="{13387C38-D2B8-4AB9-935D-B91659BCB901}" type="slidenum">
              <a:rPr lang="en-US" altLang="en-US"/>
              <a:pPr/>
              <a:t>‹#›</a:t>
            </a:fld>
            <a:endParaRPr lang="en-US" altLang="en-US"/>
          </a:p>
        </p:txBody>
      </p:sp>
    </p:spTree>
    <p:extLst>
      <p:ext uri="{BB962C8B-B14F-4D97-AF65-F5344CB8AC3E}">
        <p14:creationId xmlns:p14="http://schemas.microsoft.com/office/powerpoint/2010/main" val="371158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AC49-51B7-43A6-85B5-31CEB0EDE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16FF89-CA0A-4D0B-B1A8-ADFBEB51E4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0F80-5B70-4140-B029-88A607BAB7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3F12E0-82C9-489A-9139-54B94564A8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03264A-216C-4621-9ECB-3B11F17E041C}"/>
              </a:ext>
            </a:extLst>
          </p:cNvPr>
          <p:cNvSpPr>
            <a:spLocks noGrp="1"/>
          </p:cNvSpPr>
          <p:nvPr>
            <p:ph type="sldNum" sz="quarter" idx="12"/>
          </p:nvPr>
        </p:nvSpPr>
        <p:spPr/>
        <p:txBody>
          <a:bodyPr/>
          <a:lstStyle>
            <a:lvl1pPr>
              <a:defRPr/>
            </a:lvl1pPr>
          </a:lstStyle>
          <a:p>
            <a:fld id="{C671844B-BD03-4F58-87C6-FE96375664F7}" type="slidenum">
              <a:rPr lang="en-US" altLang="en-US"/>
              <a:pPr/>
              <a:t>‹#›</a:t>
            </a:fld>
            <a:endParaRPr lang="en-US" altLang="en-US"/>
          </a:p>
        </p:txBody>
      </p:sp>
    </p:spTree>
    <p:extLst>
      <p:ext uri="{BB962C8B-B14F-4D97-AF65-F5344CB8AC3E}">
        <p14:creationId xmlns:p14="http://schemas.microsoft.com/office/powerpoint/2010/main" val="214778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CE6A2B-5A5A-4E4C-94A5-6E45F452B3C3}"/>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C1ACF-57B6-4C1D-9C09-BA1B1FD922E5}"/>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BCB93-7D26-4BA1-B4CA-1DE7A1DD11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A92DC5-82C2-40C7-AFB7-8EA858BE24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A843B0-3DA5-4616-80C4-4A2F72FF156F}"/>
              </a:ext>
            </a:extLst>
          </p:cNvPr>
          <p:cNvSpPr>
            <a:spLocks noGrp="1"/>
          </p:cNvSpPr>
          <p:nvPr>
            <p:ph type="sldNum" sz="quarter" idx="12"/>
          </p:nvPr>
        </p:nvSpPr>
        <p:spPr/>
        <p:txBody>
          <a:bodyPr/>
          <a:lstStyle>
            <a:lvl1pPr>
              <a:defRPr/>
            </a:lvl1pPr>
          </a:lstStyle>
          <a:p>
            <a:fld id="{3C6079D9-8D8E-40EE-A031-AB5E8078E358}" type="slidenum">
              <a:rPr lang="en-US" altLang="en-US"/>
              <a:pPr/>
              <a:t>‹#›</a:t>
            </a:fld>
            <a:endParaRPr lang="en-US" altLang="en-US"/>
          </a:p>
        </p:txBody>
      </p:sp>
    </p:spTree>
    <p:extLst>
      <p:ext uri="{BB962C8B-B14F-4D97-AF65-F5344CB8AC3E}">
        <p14:creationId xmlns:p14="http://schemas.microsoft.com/office/powerpoint/2010/main" val="15568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a:extLst>
              <a:ext uri="{FF2B5EF4-FFF2-40B4-BE49-F238E27FC236}">
                <a16:creationId xmlns:a16="http://schemas.microsoft.com/office/drawing/2014/main" id="{4AEBFC8B-4A2D-4086-9E08-322FF7CECF01}"/>
              </a:ext>
            </a:extLst>
          </p:cNvPr>
          <p:cNvGrpSpPr>
            <a:grpSpLocks/>
          </p:cNvGrpSpPr>
          <p:nvPr/>
        </p:nvGrpSpPr>
        <p:grpSpPr bwMode="auto">
          <a:xfrm>
            <a:off x="1" y="1981200"/>
            <a:ext cx="12189884" cy="1371600"/>
            <a:chOff x="0" y="1248"/>
            <a:chExt cx="5759" cy="864"/>
          </a:xfrm>
        </p:grpSpPr>
        <p:sp>
          <p:nvSpPr>
            <p:cNvPr id="58371" name="Rectangle 3">
              <a:extLst>
                <a:ext uri="{FF2B5EF4-FFF2-40B4-BE49-F238E27FC236}">
                  <a16:creationId xmlns:a16="http://schemas.microsoft.com/office/drawing/2014/main" id="{1B67A1CE-E70E-41EA-A65F-16FA40A865BA}"/>
                </a:ext>
              </a:extLst>
            </p:cNvPr>
            <p:cNvSpPr>
              <a:spLocks noChangeArrowheads="1"/>
            </p:cNvSpPr>
            <p:nvPr/>
          </p:nvSpPr>
          <p:spPr bwMode="auto">
            <a:xfrm>
              <a:off x="0" y="1968"/>
              <a:ext cx="5759"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2" name="Rectangle 4">
              <a:extLst>
                <a:ext uri="{FF2B5EF4-FFF2-40B4-BE49-F238E27FC236}">
                  <a16:creationId xmlns:a16="http://schemas.microsoft.com/office/drawing/2014/main" id="{A98C2E85-633D-4F79-A358-474B26BB6664}"/>
                </a:ext>
              </a:extLst>
            </p:cNvPr>
            <p:cNvSpPr>
              <a:spLocks noChangeArrowheads="1"/>
            </p:cNvSpPr>
            <p:nvPr/>
          </p:nvSpPr>
          <p:spPr bwMode="auto">
            <a:xfrm>
              <a:off x="192" y="1584"/>
              <a:ext cx="5376" cy="192"/>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3" name="AutoShape 5">
              <a:extLst>
                <a:ext uri="{FF2B5EF4-FFF2-40B4-BE49-F238E27FC236}">
                  <a16:creationId xmlns:a16="http://schemas.microsoft.com/office/drawing/2014/main" id="{F318A2B4-70B8-4321-B934-7368C036A346}"/>
                </a:ext>
              </a:extLst>
            </p:cNvPr>
            <p:cNvSpPr>
              <a:spLocks noChangeArrowheads="1"/>
            </p:cNvSpPr>
            <p:nvPr/>
          </p:nvSpPr>
          <p:spPr bwMode="auto">
            <a:xfrm>
              <a:off x="193"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4" name="AutoShape 6">
              <a:extLst>
                <a:ext uri="{FF2B5EF4-FFF2-40B4-BE49-F238E27FC236}">
                  <a16:creationId xmlns:a16="http://schemas.microsoft.com/office/drawing/2014/main" id="{61162A71-566E-4546-AD89-06AE848DB069}"/>
                </a:ext>
              </a:extLst>
            </p:cNvPr>
            <p:cNvSpPr>
              <a:spLocks noChangeArrowheads="1"/>
            </p:cNvSpPr>
            <p:nvPr/>
          </p:nvSpPr>
          <p:spPr bwMode="auto">
            <a:xfrm>
              <a:off x="577"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5" name="AutoShape 7">
              <a:extLst>
                <a:ext uri="{FF2B5EF4-FFF2-40B4-BE49-F238E27FC236}">
                  <a16:creationId xmlns:a16="http://schemas.microsoft.com/office/drawing/2014/main" id="{C8B359FD-50BC-4946-A570-979B879D534B}"/>
                </a:ext>
              </a:extLst>
            </p:cNvPr>
            <p:cNvSpPr>
              <a:spLocks noChangeArrowheads="1"/>
            </p:cNvSpPr>
            <p:nvPr/>
          </p:nvSpPr>
          <p:spPr bwMode="auto">
            <a:xfrm>
              <a:off x="961"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6" name="AutoShape 8">
              <a:extLst>
                <a:ext uri="{FF2B5EF4-FFF2-40B4-BE49-F238E27FC236}">
                  <a16:creationId xmlns:a16="http://schemas.microsoft.com/office/drawing/2014/main" id="{0829474F-2AA8-4B26-AA38-F6FDC3B99D33}"/>
                </a:ext>
              </a:extLst>
            </p:cNvPr>
            <p:cNvSpPr>
              <a:spLocks noChangeArrowheads="1"/>
            </p:cNvSpPr>
            <p:nvPr/>
          </p:nvSpPr>
          <p:spPr bwMode="auto">
            <a:xfrm>
              <a:off x="1345"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7" name="AutoShape 9">
              <a:extLst>
                <a:ext uri="{FF2B5EF4-FFF2-40B4-BE49-F238E27FC236}">
                  <a16:creationId xmlns:a16="http://schemas.microsoft.com/office/drawing/2014/main" id="{1E8B451A-D340-4389-9154-D597B8DE844D}"/>
                </a:ext>
              </a:extLst>
            </p:cNvPr>
            <p:cNvSpPr>
              <a:spLocks noChangeArrowheads="1"/>
            </p:cNvSpPr>
            <p:nvPr/>
          </p:nvSpPr>
          <p:spPr bwMode="auto">
            <a:xfrm>
              <a:off x="1729"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8" name="AutoShape 10">
              <a:extLst>
                <a:ext uri="{FF2B5EF4-FFF2-40B4-BE49-F238E27FC236}">
                  <a16:creationId xmlns:a16="http://schemas.microsoft.com/office/drawing/2014/main" id="{88F01B52-D7B5-433D-B4A2-3C05B0369E85}"/>
                </a:ext>
              </a:extLst>
            </p:cNvPr>
            <p:cNvSpPr>
              <a:spLocks noChangeArrowheads="1"/>
            </p:cNvSpPr>
            <p:nvPr/>
          </p:nvSpPr>
          <p:spPr bwMode="auto">
            <a:xfrm>
              <a:off x="2113"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79" name="AutoShape 11">
              <a:extLst>
                <a:ext uri="{FF2B5EF4-FFF2-40B4-BE49-F238E27FC236}">
                  <a16:creationId xmlns:a16="http://schemas.microsoft.com/office/drawing/2014/main" id="{38EEC99F-814B-476B-A0FC-1DD0BCFBDF56}"/>
                </a:ext>
              </a:extLst>
            </p:cNvPr>
            <p:cNvSpPr>
              <a:spLocks noChangeArrowheads="1"/>
            </p:cNvSpPr>
            <p:nvPr/>
          </p:nvSpPr>
          <p:spPr bwMode="auto">
            <a:xfrm>
              <a:off x="2497"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0" name="AutoShape 12">
              <a:extLst>
                <a:ext uri="{FF2B5EF4-FFF2-40B4-BE49-F238E27FC236}">
                  <a16:creationId xmlns:a16="http://schemas.microsoft.com/office/drawing/2014/main" id="{B17AA6AA-DF91-418F-8248-845340432C47}"/>
                </a:ext>
              </a:extLst>
            </p:cNvPr>
            <p:cNvSpPr>
              <a:spLocks noChangeArrowheads="1"/>
            </p:cNvSpPr>
            <p:nvPr/>
          </p:nvSpPr>
          <p:spPr bwMode="auto">
            <a:xfrm>
              <a:off x="2881"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1" name="AutoShape 13">
              <a:extLst>
                <a:ext uri="{FF2B5EF4-FFF2-40B4-BE49-F238E27FC236}">
                  <a16:creationId xmlns:a16="http://schemas.microsoft.com/office/drawing/2014/main" id="{A1EBC1DF-28F0-4134-80CF-D1B24860A105}"/>
                </a:ext>
              </a:extLst>
            </p:cNvPr>
            <p:cNvSpPr>
              <a:spLocks noChangeArrowheads="1"/>
            </p:cNvSpPr>
            <p:nvPr/>
          </p:nvSpPr>
          <p:spPr bwMode="auto">
            <a:xfrm>
              <a:off x="3265"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2" name="AutoShape 14">
              <a:extLst>
                <a:ext uri="{FF2B5EF4-FFF2-40B4-BE49-F238E27FC236}">
                  <a16:creationId xmlns:a16="http://schemas.microsoft.com/office/drawing/2014/main" id="{DE4E89B2-588D-449A-B0AC-EC5D1EF70417}"/>
                </a:ext>
              </a:extLst>
            </p:cNvPr>
            <p:cNvSpPr>
              <a:spLocks noChangeArrowheads="1"/>
            </p:cNvSpPr>
            <p:nvPr/>
          </p:nvSpPr>
          <p:spPr bwMode="auto">
            <a:xfrm>
              <a:off x="3649"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3" name="AutoShape 15">
              <a:extLst>
                <a:ext uri="{FF2B5EF4-FFF2-40B4-BE49-F238E27FC236}">
                  <a16:creationId xmlns:a16="http://schemas.microsoft.com/office/drawing/2014/main" id="{6570C872-C565-4527-A9D2-90CF81B1181B}"/>
                </a:ext>
              </a:extLst>
            </p:cNvPr>
            <p:cNvSpPr>
              <a:spLocks noChangeArrowheads="1"/>
            </p:cNvSpPr>
            <p:nvPr/>
          </p:nvSpPr>
          <p:spPr bwMode="auto">
            <a:xfrm>
              <a:off x="4033"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4" name="AutoShape 16">
              <a:extLst>
                <a:ext uri="{FF2B5EF4-FFF2-40B4-BE49-F238E27FC236}">
                  <a16:creationId xmlns:a16="http://schemas.microsoft.com/office/drawing/2014/main" id="{5B23E681-62BD-4883-8141-2F841550485F}"/>
                </a:ext>
              </a:extLst>
            </p:cNvPr>
            <p:cNvSpPr>
              <a:spLocks noChangeArrowheads="1"/>
            </p:cNvSpPr>
            <p:nvPr/>
          </p:nvSpPr>
          <p:spPr bwMode="auto">
            <a:xfrm>
              <a:off x="4417"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5" name="AutoShape 17">
              <a:extLst>
                <a:ext uri="{FF2B5EF4-FFF2-40B4-BE49-F238E27FC236}">
                  <a16:creationId xmlns:a16="http://schemas.microsoft.com/office/drawing/2014/main" id="{61216913-E854-4B1F-8525-CA9BEAE09C5C}"/>
                </a:ext>
              </a:extLst>
            </p:cNvPr>
            <p:cNvSpPr>
              <a:spLocks noChangeArrowheads="1"/>
            </p:cNvSpPr>
            <p:nvPr/>
          </p:nvSpPr>
          <p:spPr bwMode="auto">
            <a:xfrm>
              <a:off x="4801"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6" name="AutoShape 18">
              <a:extLst>
                <a:ext uri="{FF2B5EF4-FFF2-40B4-BE49-F238E27FC236}">
                  <a16:creationId xmlns:a16="http://schemas.microsoft.com/office/drawing/2014/main" id="{AD40C378-F5E2-4828-AE72-9298EEEFCFE6}"/>
                </a:ext>
              </a:extLst>
            </p:cNvPr>
            <p:cNvSpPr>
              <a:spLocks noChangeArrowheads="1"/>
            </p:cNvSpPr>
            <p:nvPr/>
          </p:nvSpPr>
          <p:spPr bwMode="auto">
            <a:xfrm>
              <a:off x="5185" y="1488"/>
              <a:ext cx="384" cy="384"/>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7" name="Rectangle 19">
              <a:extLst>
                <a:ext uri="{FF2B5EF4-FFF2-40B4-BE49-F238E27FC236}">
                  <a16:creationId xmlns:a16="http://schemas.microsoft.com/office/drawing/2014/main" id="{15E67267-7C81-414D-994A-B7B504CC5A7F}"/>
                </a:ext>
              </a:extLst>
            </p:cNvPr>
            <p:cNvSpPr>
              <a:spLocks noChangeArrowheads="1"/>
            </p:cNvSpPr>
            <p:nvPr/>
          </p:nvSpPr>
          <p:spPr bwMode="auto">
            <a:xfrm>
              <a:off x="0" y="1248"/>
              <a:ext cx="5759"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sp>
        <p:nvSpPr>
          <p:cNvPr id="58388" name="Rectangle 20">
            <a:extLst>
              <a:ext uri="{FF2B5EF4-FFF2-40B4-BE49-F238E27FC236}">
                <a16:creationId xmlns:a16="http://schemas.microsoft.com/office/drawing/2014/main" id="{827674E2-A1A5-41CF-A109-9EC573DD8AC3}"/>
              </a:ext>
            </a:extLst>
          </p:cNvPr>
          <p:cNvSpPr>
            <a:spLocks noChangeArrowheads="1"/>
          </p:cNvSpPr>
          <p:nvPr/>
        </p:nvSpPr>
        <p:spPr bwMode="auto">
          <a:xfrm>
            <a:off x="1" y="6627813"/>
            <a:ext cx="12189884"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8389" name="Rectangle 21">
            <a:extLst>
              <a:ext uri="{FF2B5EF4-FFF2-40B4-BE49-F238E27FC236}">
                <a16:creationId xmlns:a16="http://schemas.microsoft.com/office/drawing/2014/main" id="{86122FCE-00B0-482B-927D-ED180297617D}"/>
              </a:ext>
            </a:extLst>
          </p:cNvPr>
          <p:cNvSpPr>
            <a:spLocks noGrp="1" noChangeArrowheads="1"/>
          </p:cNvSpPr>
          <p:nvPr>
            <p:ph type="ctrTitle" sz="quarter"/>
          </p:nvPr>
        </p:nvSpPr>
        <p:spPr>
          <a:xfrm>
            <a:off x="914400" y="3871913"/>
            <a:ext cx="10363200" cy="1143000"/>
          </a:xfrm>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a:defRPr sz="4000">
                <a:solidFill>
                  <a:schemeClr val="tx1"/>
                </a:solidFill>
              </a:defRPr>
            </a:lvl1pPr>
          </a:lstStyle>
          <a:p>
            <a:pPr lvl="0"/>
            <a:r>
              <a:rPr lang="en-US" altLang="en-US" noProof="0"/>
              <a:t>Click to edit Master title style</a:t>
            </a:r>
          </a:p>
        </p:txBody>
      </p:sp>
      <p:sp>
        <p:nvSpPr>
          <p:cNvPr id="58390" name="Rectangle 22">
            <a:extLst>
              <a:ext uri="{FF2B5EF4-FFF2-40B4-BE49-F238E27FC236}">
                <a16:creationId xmlns:a16="http://schemas.microsoft.com/office/drawing/2014/main" id="{E832F3F0-94DF-4A62-93BC-624EAD930865}"/>
              </a:ext>
            </a:extLst>
          </p:cNvPr>
          <p:cNvSpPr>
            <a:spLocks noGrp="1" noChangeArrowheads="1"/>
          </p:cNvSpPr>
          <p:nvPr>
            <p:ph type="subTitle" sz="quarter" idx="1"/>
          </p:nvPr>
        </p:nvSpPr>
        <p:spPr>
          <a:xfrm>
            <a:off x="0" y="600076"/>
            <a:ext cx="12192000" cy="1152525"/>
          </a:xfrm>
          <a:effectLst>
            <a:outerShdw dist="63500" dir="3187806" algn="ctr" rotWithShape="0">
              <a:schemeClr val="bg2"/>
            </a:outerShdw>
          </a:effectLst>
        </p:spPr>
        <p:txBody>
          <a:bodyPr anchor="b"/>
          <a:lstStyle>
            <a:lvl1pPr marL="0" indent="0" algn="ctr">
              <a:buFont typeface="Wingdings" panose="05000000000000000000" pitchFamily="2" charset="2"/>
              <a:buNone/>
              <a:defRPr sz="4400">
                <a:solidFill>
                  <a:schemeClr val="tx2"/>
                </a:solidFill>
                <a:latin typeface="Arial Black" panose="020B0A04020102020204" pitchFamily="34" charset="0"/>
              </a:defRPr>
            </a:lvl1pPr>
          </a:lstStyle>
          <a:p>
            <a:pPr lvl="0"/>
            <a:r>
              <a:rPr lang="en-US" altLang="en-US" noProof="0"/>
              <a:t>Click to edit Master subtitle style</a:t>
            </a:r>
          </a:p>
        </p:txBody>
      </p:sp>
      <p:sp>
        <p:nvSpPr>
          <p:cNvPr id="58391" name="Rectangle 23">
            <a:extLst>
              <a:ext uri="{FF2B5EF4-FFF2-40B4-BE49-F238E27FC236}">
                <a16:creationId xmlns:a16="http://schemas.microsoft.com/office/drawing/2014/main" id="{2B0F71B3-A6C6-4125-8731-C31D417C03E0}"/>
              </a:ext>
            </a:extLst>
          </p:cNvPr>
          <p:cNvSpPr>
            <a:spLocks noGrp="1" noChangeArrowheads="1"/>
          </p:cNvSpPr>
          <p:nvPr>
            <p:ph type="dt" sz="quarter" idx="2"/>
          </p:nvPr>
        </p:nvSpPr>
        <p:spPr/>
        <p:txBody>
          <a:bodyPr/>
          <a:lstStyle>
            <a:lvl1pPr>
              <a:defRPr/>
            </a:lvl1pPr>
          </a:lstStyle>
          <a:p>
            <a:endParaRPr lang="en-US" altLang="en-US"/>
          </a:p>
        </p:txBody>
      </p:sp>
      <p:sp>
        <p:nvSpPr>
          <p:cNvPr id="58392" name="Rectangle 24">
            <a:extLst>
              <a:ext uri="{FF2B5EF4-FFF2-40B4-BE49-F238E27FC236}">
                <a16:creationId xmlns:a16="http://schemas.microsoft.com/office/drawing/2014/main" id="{6D3F418D-A0D3-4BBB-8A59-BB58B3F7BD10}"/>
              </a:ext>
            </a:extLst>
          </p:cNvPr>
          <p:cNvSpPr>
            <a:spLocks noGrp="1" noChangeArrowheads="1"/>
          </p:cNvSpPr>
          <p:nvPr>
            <p:ph type="ftr" sz="quarter" idx="3"/>
          </p:nvPr>
        </p:nvSpPr>
        <p:spPr/>
        <p:txBody>
          <a:bodyPr/>
          <a:lstStyle>
            <a:lvl1pPr>
              <a:defRPr/>
            </a:lvl1pPr>
          </a:lstStyle>
          <a:p>
            <a:endParaRPr lang="en-US" altLang="en-US"/>
          </a:p>
        </p:txBody>
      </p:sp>
      <p:sp>
        <p:nvSpPr>
          <p:cNvPr id="58393" name="Rectangle 25">
            <a:extLst>
              <a:ext uri="{FF2B5EF4-FFF2-40B4-BE49-F238E27FC236}">
                <a16:creationId xmlns:a16="http://schemas.microsoft.com/office/drawing/2014/main" id="{8C93C924-72C0-41B3-943E-C960D74F27B7}"/>
              </a:ext>
            </a:extLst>
          </p:cNvPr>
          <p:cNvSpPr>
            <a:spLocks noGrp="1" noChangeArrowheads="1"/>
          </p:cNvSpPr>
          <p:nvPr>
            <p:ph type="sldNum" sz="quarter" idx="4"/>
          </p:nvPr>
        </p:nvSpPr>
        <p:spPr/>
        <p:txBody>
          <a:bodyPr/>
          <a:lstStyle>
            <a:lvl1pPr>
              <a:defRPr>
                <a:solidFill>
                  <a:schemeClr val="bg1"/>
                </a:solidFill>
              </a:defRPr>
            </a:lvl1pPr>
          </a:lstStyle>
          <a:p>
            <a:fld id="{301A435E-B6E0-4E34-881B-BE95A7E38AAA}"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330393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5CE9-4944-48C2-BE2E-EDB77E641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49984-5910-4647-AD61-62FF380CDC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18823-46A2-456E-AF0D-D18E4B3F3E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1A63D33-9C11-45A0-9E86-E332669776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F3D6B0-333F-4922-BB8B-4F04E95AEA2D}"/>
              </a:ext>
            </a:extLst>
          </p:cNvPr>
          <p:cNvSpPr>
            <a:spLocks noGrp="1"/>
          </p:cNvSpPr>
          <p:nvPr>
            <p:ph type="sldNum" sz="quarter" idx="12"/>
          </p:nvPr>
        </p:nvSpPr>
        <p:spPr/>
        <p:txBody>
          <a:bodyPr/>
          <a:lstStyle>
            <a:lvl1pPr>
              <a:defRPr/>
            </a:lvl1pPr>
          </a:lstStyle>
          <a:p>
            <a:fld id="{B8B7904B-E61E-4DF0-8DE0-956B05360D2E}" type="slidenum">
              <a:rPr lang="en-US" altLang="en-US"/>
              <a:pPr/>
              <a:t>‹#›</a:t>
            </a:fld>
            <a:endParaRPr lang="en-US" altLang="en-US"/>
          </a:p>
        </p:txBody>
      </p:sp>
    </p:spTree>
    <p:extLst>
      <p:ext uri="{BB962C8B-B14F-4D97-AF65-F5344CB8AC3E}">
        <p14:creationId xmlns:p14="http://schemas.microsoft.com/office/powerpoint/2010/main" val="1900706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D6B3-DA06-44DE-BE7F-F022B87119C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D57620-2D58-4FE1-B51A-556B25ADA06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DA4FA2C-9071-47A2-8A47-F2D7B9E64E6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B31B8D-361D-4D2E-BB48-C3D064B1D2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1A64AE-A811-4BC9-9ACA-DC405DF51C5A}"/>
              </a:ext>
            </a:extLst>
          </p:cNvPr>
          <p:cNvSpPr>
            <a:spLocks noGrp="1"/>
          </p:cNvSpPr>
          <p:nvPr>
            <p:ph type="sldNum" sz="quarter" idx="12"/>
          </p:nvPr>
        </p:nvSpPr>
        <p:spPr/>
        <p:txBody>
          <a:bodyPr/>
          <a:lstStyle>
            <a:lvl1pPr>
              <a:defRPr/>
            </a:lvl1pPr>
          </a:lstStyle>
          <a:p>
            <a:fld id="{E0A0AD7E-A4EC-471E-8A2B-89C9615CFB52}" type="slidenum">
              <a:rPr lang="en-US" altLang="en-US"/>
              <a:pPr/>
              <a:t>‹#›</a:t>
            </a:fld>
            <a:endParaRPr lang="en-US" altLang="en-US"/>
          </a:p>
        </p:txBody>
      </p:sp>
    </p:spTree>
    <p:extLst>
      <p:ext uri="{BB962C8B-B14F-4D97-AF65-F5344CB8AC3E}">
        <p14:creationId xmlns:p14="http://schemas.microsoft.com/office/powerpoint/2010/main" val="119394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5365-9153-4A30-B04A-428586799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85071-75A1-40F2-82AD-504847C7E1B9}"/>
              </a:ext>
            </a:extLst>
          </p:cNvPr>
          <p:cNvSpPr>
            <a:spLocks noGrp="1"/>
          </p:cNvSpPr>
          <p:nvPr>
            <p:ph sz="half" idx="1"/>
          </p:nvPr>
        </p:nvSpPr>
        <p:spPr>
          <a:xfrm>
            <a:off x="609600" y="1752600"/>
            <a:ext cx="5537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24F87-6924-47A3-9E89-DA52AC64E3FA}"/>
              </a:ext>
            </a:extLst>
          </p:cNvPr>
          <p:cNvSpPr>
            <a:spLocks noGrp="1"/>
          </p:cNvSpPr>
          <p:nvPr>
            <p:ph sz="half" idx="2"/>
          </p:nvPr>
        </p:nvSpPr>
        <p:spPr>
          <a:xfrm>
            <a:off x="6350000" y="1752600"/>
            <a:ext cx="5537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5429AC-55AA-4DDE-9B9B-7346CDC7ACD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E2AB1B-CDED-446E-A572-E8456C8BDE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17E5A5-6277-48A0-A0E2-83083C5D662C}"/>
              </a:ext>
            </a:extLst>
          </p:cNvPr>
          <p:cNvSpPr>
            <a:spLocks noGrp="1"/>
          </p:cNvSpPr>
          <p:nvPr>
            <p:ph type="sldNum" sz="quarter" idx="12"/>
          </p:nvPr>
        </p:nvSpPr>
        <p:spPr/>
        <p:txBody>
          <a:bodyPr/>
          <a:lstStyle>
            <a:lvl1pPr>
              <a:defRPr/>
            </a:lvl1pPr>
          </a:lstStyle>
          <a:p>
            <a:fld id="{7058B790-6E23-4968-822C-9ABEE8A2D345}" type="slidenum">
              <a:rPr lang="en-US" altLang="en-US"/>
              <a:pPr/>
              <a:t>‹#›</a:t>
            </a:fld>
            <a:endParaRPr lang="en-US" altLang="en-US"/>
          </a:p>
        </p:txBody>
      </p:sp>
    </p:spTree>
    <p:extLst>
      <p:ext uri="{BB962C8B-B14F-4D97-AF65-F5344CB8AC3E}">
        <p14:creationId xmlns:p14="http://schemas.microsoft.com/office/powerpoint/2010/main" val="3155181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BB3F-6CCE-4059-A4AD-AD0DD75B37D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162CA-C89E-4D67-8E6B-86D194A5A72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B5138D-5767-4D43-997E-A0FB7F9E3343}"/>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A25EBE-36A8-45F7-9465-BC81B7F1193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E5825C-B3CC-41AD-AD29-3F9CAA0E5267}"/>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EE32D1-8DC4-4D56-A8F7-AEC2D683790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B83C25D-342E-4CB8-A2AA-713A5126C12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4B08B37-E3CF-45A7-9862-E265382E0A08}"/>
              </a:ext>
            </a:extLst>
          </p:cNvPr>
          <p:cNvSpPr>
            <a:spLocks noGrp="1"/>
          </p:cNvSpPr>
          <p:nvPr>
            <p:ph type="sldNum" sz="quarter" idx="12"/>
          </p:nvPr>
        </p:nvSpPr>
        <p:spPr/>
        <p:txBody>
          <a:bodyPr/>
          <a:lstStyle>
            <a:lvl1pPr>
              <a:defRPr/>
            </a:lvl1pPr>
          </a:lstStyle>
          <a:p>
            <a:fld id="{C8A2B426-510F-401C-A63E-C94AFFE512CD}" type="slidenum">
              <a:rPr lang="en-US" altLang="en-US"/>
              <a:pPr/>
              <a:t>‹#›</a:t>
            </a:fld>
            <a:endParaRPr lang="en-US" altLang="en-US"/>
          </a:p>
        </p:txBody>
      </p:sp>
    </p:spTree>
    <p:extLst>
      <p:ext uri="{BB962C8B-B14F-4D97-AF65-F5344CB8AC3E}">
        <p14:creationId xmlns:p14="http://schemas.microsoft.com/office/powerpoint/2010/main" val="1300018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5627-73FC-4F34-8FE9-6728E0497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E9B4A-D453-4997-BD01-E0FD55AB177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E792759-6E2A-47C2-8273-6A34F9BBAC3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0403140-565B-476C-BED3-423DA0CB2B5A}"/>
              </a:ext>
            </a:extLst>
          </p:cNvPr>
          <p:cNvSpPr>
            <a:spLocks noGrp="1"/>
          </p:cNvSpPr>
          <p:nvPr>
            <p:ph type="sldNum" sz="quarter" idx="12"/>
          </p:nvPr>
        </p:nvSpPr>
        <p:spPr/>
        <p:txBody>
          <a:bodyPr/>
          <a:lstStyle>
            <a:lvl1pPr>
              <a:defRPr/>
            </a:lvl1pPr>
          </a:lstStyle>
          <a:p>
            <a:fld id="{77E5E686-F3AB-4C4B-87AD-2A1A903C83C1}" type="slidenum">
              <a:rPr lang="en-US" altLang="en-US"/>
              <a:pPr/>
              <a:t>‹#›</a:t>
            </a:fld>
            <a:endParaRPr lang="en-US" altLang="en-US"/>
          </a:p>
        </p:txBody>
      </p:sp>
    </p:spTree>
    <p:extLst>
      <p:ext uri="{BB962C8B-B14F-4D97-AF65-F5344CB8AC3E}">
        <p14:creationId xmlns:p14="http://schemas.microsoft.com/office/powerpoint/2010/main" val="3352957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09AB8-897D-4F65-9EE5-C6E43147061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75BC7C-0E42-4F24-8D5B-54BE42ADEC9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5A031AF-E30B-4FB5-9714-5E7E0E8508B1}"/>
              </a:ext>
            </a:extLst>
          </p:cNvPr>
          <p:cNvSpPr>
            <a:spLocks noGrp="1"/>
          </p:cNvSpPr>
          <p:nvPr>
            <p:ph type="sldNum" sz="quarter" idx="12"/>
          </p:nvPr>
        </p:nvSpPr>
        <p:spPr/>
        <p:txBody>
          <a:bodyPr/>
          <a:lstStyle>
            <a:lvl1pPr>
              <a:defRPr/>
            </a:lvl1pPr>
          </a:lstStyle>
          <a:p>
            <a:fld id="{BAAD7471-42BA-44D5-81BC-B5A92BA9731E}" type="slidenum">
              <a:rPr lang="en-US" altLang="en-US"/>
              <a:pPr/>
              <a:t>‹#›</a:t>
            </a:fld>
            <a:endParaRPr lang="en-US" altLang="en-US"/>
          </a:p>
        </p:txBody>
      </p:sp>
    </p:spTree>
    <p:extLst>
      <p:ext uri="{BB962C8B-B14F-4D97-AF65-F5344CB8AC3E}">
        <p14:creationId xmlns:p14="http://schemas.microsoft.com/office/powerpoint/2010/main" val="309930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FE5D-D893-4389-9EC3-B680679E91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887123-1391-4CA8-9770-F790DD1CF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069DC3-64C1-4BB8-B7F9-4FFE4F17A9FE}"/>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5" name="Footer Placeholder 4">
            <a:extLst>
              <a:ext uri="{FF2B5EF4-FFF2-40B4-BE49-F238E27FC236}">
                <a16:creationId xmlns:a16="http://schemas.microsoft.com/office/drawing/2014/main" id="{75EF4AEA-57DD-4247-B788-5CEA5FCAF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546B2-F8B6-496D-9C35-77D93B326C65}"/>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474493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CFC1-E976-4A7B-A91D-55B86FBAE95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8348A6-6FB9-41F2-8875-36DD281D98E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4D349E-23AB-4C41-8AC4-792FBFE3EAB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23685-0507-4433-89C4-71F76EF28A4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63C3041-357E-4666-BA46-F52853FC7B1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CAA1D0F-9EB2-4461-90D2-77379A48D59B}"/>
              </a:ext>
            </a:extLst>
          </p:cNvPr>
          <p:cNvSpPr>
            <a:spLocks noGrp="1"/>
          </p:cNvSpPr>
          <p:nvPr>
            <p:ph type="sldNum" sz="quarter" idx="12"/>
          </p:nvPr>
        </p:nvSpPr>
        <p:spPr/>
        <p:txBody>
          <a:bodyPr/>
          <a:lstStyle>
            <a:lvl1pPr>
              <a:defRPr/>
            </a:lvl1pPr>
          </a:lstStyle>
          <a:p>
            <a:fld id="{C044089E-04F0-47AE-A933-8E085366E103}" type="slidenum">
              <a:rPr lang="en-US" altLang="en-US"/>
              <a:pPr/>
              <a:t>‹#›</a:t>
            </a:fld>
            <a:endParaRPr lang="en-US" altLang="en-US"/>
          </a:p>
        </p:txBody>
      </p:sp>
    </p:spTree>
    <p:extLst>
      <p:ext uri="{BB962C8B-B14F-4D97-AF65-F5344CB8AC3E}">
        <p14:creationId xmlns:p14="http://schemas.microsoft.com/office/powerpoint/2010/main" val="79531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F365-E29E-4604-B619-C4079B8CE63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622D5-ADBC-4EFB-B11A-F4BF346D305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D13ED-C3B5-4FDC-9244-6E4365EDC6B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AE9FFD-CA82-45A3-8316-0CE0EB79D83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CA53014-75C0-4168-A9C7-EE2E438EAD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9D0E64E-067E-421E-9B91-F6904746B5A9}"/>
              </a:ext>
            </a:extLst>
          </p:cNvPr>
          <p:cNvSpPr>
            <a:spLocks noGrp="1"/>
          </p:cNvSpPr>
          <p:nvPr>
            <p:ph type="sldNum" sz="quarter" idx="12"/>
          </p:nvPr>
        </p:nvSpPr>
        <p:spPr/>
        <p:txBody>
          <a:bodyPr/>
          <a:lstStyle>
            <a:lvl1pPr>
              <a:defRPr/>
            </a:lvl1pPr>
          </a:lstStyle>
          <a:p>
            <a:fld id="{01DCAA3C-B7C2-487F-8B25-B6A122117594}" type="slidenum">
              <a:rPr lang="en-US" altLang="en-US"/>
              <a:pPr/>
              <a:t>‹#›</a:t>
            </a:fld>
            <a:endParaRPr lang="en-US" altLang="en-US"/>
          </a:p>
        </p:txBody>
      </p:sp>
    </p:spTree>
    <p:extLst>
      <p:ext uri="{BB962C8B-B14F-4D97-AF65-F5344CB8AC3E}">
        <p14:creationId xmlns:p14="http://schemas.microsoft.com/office/powerpoint/2010/main" val="2547802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3DC7-9183-4DF7-9FE0-848748495A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7505D-9E44-40FB-8DE9-07CF885D93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96B0B-24F9-4130-9F46-44C8A3282B8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BB3BF8-BA7F-4C03-820C-354A94D65F8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E476E0-C466-4471-9C0F-D9B02168FAE6}"/>
              </a:ext>
            </a:extLst>
          </p:cNvPr>
          <p:cNvSpPr>
            <a:spLocks noGrp="1"/>
          </p:cNvSpPr>
          <p:nvPr>
            <p:ph type="sldNum" sz="quarter" idx="12"/>
          </p:nvPr>
        </p:nvSpPr>
        <p:spPr/>
        <p:txBody>
          <a:bodyPr/>
          <a:lstStyle>
            <a:lvl1pPr>
              <a:defRPr/>
            </a:lvl1pPr>
          </a:lstStyle>
          <a:p>
            <a:fld id="{11B9EB37-25C5-4095-A23C-13181E8D7013}" type="slidenum">
              <a:rPr lang="en-US" altLang="en-US"/>
              <a:pPr/>
              <a:t>‹#›</a:t>
            </a:fld>
            <a:endParaRPr lang="en-US" altLang="en-US"/>
          </a:p>
        </p:txBody>
      </p:sp>
    </p:spTree>
    <p:extLst>
      <p:ext uri="{BB962C8B-B14F-4D97-AF65-F5344CB8AC3E}">
        <p14:creationId xmlns:p14="http://schemas.microsoft.com/office/powerpoint/2010/main" val="63138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A1024-6DDF-4711-A7BF-E1EE53DD934A}"/>
              </a:ext>
            </a:extLst>
          </p:cNvPr>
          <p:cNvSpPr>
            <a:spLocks noGrp="1"/>
          </p:cNvSpPr>
          <p:nvPr>
            <p:ph type="title" orient="vert"/>
          </p:nvPr>
        </p:nvSpPr>
        <p:spPr>
          <a:xfrm>
            <a:off x="9067800" y="228600"/>
            <a:ext cx="2819400" cy="6172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039A05-5664-45CE-861C-ACC58AE84C86}"/>
              </a:ext>
            </a:extLst>
          </p:cNvPr>
          <p:cNvSpPr>
            <a:spLocks noGrp="1"/>
          </p:cNvSpPr>
          <p:nvPr>
            <p:ph type="body" orient="vert" idx="1"/>
          </p:nvPr>
        </p:nvSpPr>
        <p:spPr>
          <a:xfrm>
            <a:off x="609600" y="228600"/>
            <a:ext cx="8255000" cy="6172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00620-39CE-46E5-BC34-4B8AF446A6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722A9F-3CD3-459D-8531-3646954A3D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8B9225-442A-45CF-965E-49D2284AA16D}"/>
              </a:ext>
            </a:extLst>
          </p:cNvPr>
          <p:cNvSpPr>
            <a:spLocks noGrp="1"/>
          </p:cNvSpPr>
          <p:nvPr>
            <p:ph type="sldNum" sz="quarter" idx="12"/>
          </p:nvPr>
        </p:nvSpPr>
        <p:spPr/>
        <p:txBody>
          <a:bodyPr/>
          <a:lstStyle>
            <a:lvl1pPr>
              <a:defRPr/>
            </a:lvl1pPr>
          </a:lstStyle>
          <a:p>
            <a:fld id="{ADE2928B-E825-4B2E-A087-62DDDEBA476C}" type="slidenum">
              <a:rPr lang="en-US" altLang="en-US"/>
              <a:pPr/>
              <a:t>‹#›</a:t>
            </a:fld>
            <a:endParaRPr lang="en-US" altLang="en-US"/>
          </a:p>
        </p:txBody>
      </p:sp>
    </p:spTree>
    <p:extLst>
      <p:ext uri="{BB962C8B-B14F-4D97-AF65-F5344CB8AC3E}">
        <p14:creationId xmlns:p14="http://schemas.microsoft.com/office/powerpoint/2010/main" val="1504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7163-B6C0-4231-8078-1A545A6E2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27C4E-76FE-4A4F-BA19-2585E922D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69EE01-6F4E-423B-807F-DB8665CE6C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8E8A26-95FB-4BD5-A855-A83C476559FC}"/>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6" name="Footer Placeholder 5">
            <a:extLst>
              <a:ext uri="{FF2B5EF4-FFF2-40B4-BE49-F238E27FC236}">
                <a16:creationId xmlns:a16="http://schemas.microsoft.com/office/drawing/2014/main" id="{430B4ECC-CEB1-4C57-ACD8-A2A1B7DD8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50C6F-4AE7-4F8E-A5E5-E9D50412D2C2}"/>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90928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AA0B-E0DC-4ED7-8F35-25277EBDF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23760E-A77A-4595-9683-E44DCDFA6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2AAF6C-BA4D-4B13-90BA-600298FD97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469C56-104C-4853-84AF-BC39C93ED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7D7B1B-FCA7-4F8C-A9E7-EFA8AE2F01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CD97B-0E32-4FC9-B14F-19622C75930A}"/>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8" name="Footer Placeholder 7">
            <a:extLst>
              <a:ext uri="{FF2B5EF4-FFF2-40B4-BE49-F238E27FC236}">
                <a16:creationId xmlns:a16="http://schemas.microsoft.com/office/drawing/2014/main" id="{9C333B19-C0BB-4F4C-BFFA-DD39D1B10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FC9F15-7ECD-4B75-8BFC-EC24F0DCEAE4}"/>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967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E87B-8135-4446-85CE-2BA254820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55E13-5CD1-44D1-961E-2183FF9FA926}"/>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4" name="Footer Placeholder 3">
            <a:extLst>
              <a:ext uri="{FF2B5EF4-FFF2-40B4-BE49-F238E27FC236}">
                <a16:creationId xmlns:a16="http://schemas.microsoft.com/office/drawing/2014/main" id="{C1278B66-8517-495D-8DF7-5213E9651D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A0D64-CCF4-4304-8462-C212F063780D}"/>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209805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032C6-2A59-4982-AB9B-E80A98E02C27}"/>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3" name="Footer Placeholder 2">
            <a:extLst>
              <a:ext uri="{FF2B5EF4-FFF2-40B4-BE49-F238E27FC236}">
                <a16:creationId xmlns:a16="http://schemas.microsoft.com/office/drawing/2014/main" id="{CB42CD72-546C-4C7D-9ED5-337D23EA1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8FBBD-D9CE-42AB-8EA4-8C73C225ED32}"/>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39580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1CB0-1660-4521-BF99-53926775A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9F90BE-26AF-4210-B757-AC40F5DD0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62B556-0F3C-45E8-A3CA-EBFCACBF1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2CEC70-1492-40F4-B140-155811F5745A}"/>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6" name="Footer Placeholder 5">
            <a:extLst>
              <a:ext uri="{FF2B5EF4-FFF2-40B4-BE49-F238E27FC236}">
                <a16:creationId xmlns:a16="http://schemas.microsoft.com/office/drawing/2014/main" id="{9DBB816C-6A4A-4A4C-B91F-7AD361F15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E4A14-88C6-4B3E-AE75-95AFEEC8FA4C}"/>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78381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BA1A-C74D-447E-946B-C88AC7D38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71433-B4E2-4500-B659-24A28A7F0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81AAE-4E58-4B5F-AD63-156C63E20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6BD233-7F04-474A-8F31-1FABFD74D397}"/>
              </a:ext>
            </a:extLst>
          </p:cNvPr>
          <p:cNvSpPr>
            <a:spLocks noGrp="1"/>
          </p:cNvSpPr>
          <p:nvPr>
            <p:ph type="dt" sz="half" idx="10"/>
          </p:nvPr>
        </p:nvSpPr>
        <p:spPr/>
        <p:txBody>
          <a:bodyPr/>
          <a:lstStyle/>
          <a:p>
            <a:fld id="{C6BC947A-CE20-461C-809E-59613A2AB624}" type="datetimeFigureOut">
              <a:rPr lang="en-US" smtClean="0"/>
              <a:t>9/29/2020</a:t>
            </a:fld>
            <a:endParaRPr lang="en-US"/>
          </a:p>
        </p:txBody>
      </p:sp>
      <p:sp>
        <p:nvSpPr>
          <p:cNvPr id="6" name="Footer Placeholder 5">
            <a:extLst>
              <a:ext uri="{FF2B5EF4-FFF2-40B4-BE49-F238E27FC236}">
                <a16:creationId xmlns:a16="http://schemas.microsoft.com/office/drawing/2014/main" id="{22F95E79-3AD3-4D7E-B816-146BAD074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9A186-A48C-4DF7-892C-A6CD743AB2D5}"/>
              </a:ext>
            </a:extLst>
          </p:cNvPr>
          <p:cNvSpPr>
            <a:spLocks noGrp="1"/>
          </p:cNvSpPr>
          <p:nvPr>
            <p:ph type="sldNum" sz="quarter" idx="12"/>
          </p:nvPr>
        </p:nvSpPr>
        <p:spPr/>
        <p:txBody>
          <a:bodyPr/>
          <a:lstStyle/>
          <a:p>
            <a:fld id="{44F481C4-A330-4779-BD7D-4681D9FA8B20}" type="slidenum">
              <a:rPr lang="en-US" smtClean="0"/>
              <a:t>‹#›</a:t>
            </a:fld>
            <a:endParaRPr lang="en-US"/>
          </a:p>
        </p:txBody>
      </p:sp>
    </p:spTree>
    <p:extLst>
      <p:ext uri="{BB962C8B-B14F-4D97-AF65-F5344CB8AC3E}">
        <p14:creationId xmlns:p14="http://schemas.microsoft.com/office/powerpoint/2010/main" val="62278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EBB52-44CD-41C2-A82B-718E963F5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B97DB9-2EFB-403F-A68F-16359FA6C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068-A7CD-4C71-A8C5-27A7D348C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C947A-CE20-461C-809E-59613A2AB624}" type="datetimeFigureOut">
              <a:rPr lang="en-US" smtClean="0"/>
              <a:t>9/29/2020</a:t>
            </a:fld>
            <a:endParaRPr lang="en-US"/>
          </a:p>
        </p:txBody>
      </p:sp>
      <p:sp>
        <p:nvSpPr>
          <p:cNvPr id="5" name="Footer Placeholder 4">
            <a:extLst>
              <a:ext uri="{FF2B5EF4-FFF2-40B4-BE49-F238E27FC236}">
                <a16:creationId xmlns:a16="http://schemas.microsoft.com/office/drawing/2014/main" id="{DFBAD9FB-B4E8-45B1-97D2-0D67C5C16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901DF8-12C7-45F8-A1F5-AED6F1662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481C4-A330-4779-BD7D-4681D9FA8B20}" type="slidenum">
              <a:rPr lang="en-US" smtClean="0"/>
              <a:t>‹#›</a:t>
            </a:fld>
            <a:endParaRPr lang="en-US"/>
          </a:p>
        </p:txBody>
      </p:sp>
    </p:spTree>
    <p:extLst>
      <p:ext uri="{BB962C8B-B14F-4D97-AF65-F5344CB8AC3E}">
        <p14:creationId xmlns:p14="http://schemas.microsoft.com/office/powerpoint/2010/main" val="4211347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479541-16F4-43A9-94AA-AD151E4A268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0B6878-AFA1-40EE-9717-02AAA0EF6F3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C483A3-A878-47F9-903B-7EDDC35C7B9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F7436DD-E890-40CD-B64C-0E22B0EB3D4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60D9672-AB21-4122-8EC6-DBF36B6DAB4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9A888E-DF8C-48B3-852C-9DC6E7C9D4DC}" type="slidenum">
              <a:rPr lang="en-US" altLang="en-US"/>
              <a:pPr/>
              <a:t>‹#›</a:t>
            </a:fld>
            <a:endParaRPr lang="en-US" altLang="en-US"/>
          </a:p>
        </p:txBody>
      </p:sp>
    </p:spTree>
    <p:extLst>
      <p:ext uri="{BB962C8B-B14F-4D97-AF65-F5344CB8AC3E}">
        <p14:creationId xmlns:p14="http://schemas.microsoft.com/office/powerpoint/2010/main" val="1006083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33590A5-C638-4C9F-9BD4-9D1B825ADED9}"/>
              </a:ext>
            </a:extLst>
          </p:cNvPr>
          <p:cNvSpPr>
            <a:spLocks noChangeArrowheads="1"/>
          </p:cNvSpPr>
          <p:nvPr/>
        </p:nvSpPr>
        <p:spPr bwMode="auto">
          <a:xfrm>
            <a:off x="1" y="1023939"/>
            <a:ext cx="12189884" cy="6508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47" name="Rectangle 3">
            <a:extLst>
              <a:ext uri="{FF2B5EF4-FFF2-40B4-BE49-F238E27FC236}">
                <a16:creationId xmlns:a16="http://schemas.microsoft.com/office/drawing/2014/main" id="{68F42403-1946-42A5-9B4B-6D3AC1155AE8}"/>
              </a:ext>
            </a:extLst>
          </p:cNvPr>
          <p:cNvSpPr>
            <a:spLocks noChangeArrowheads="1"/>
          </p:cNvSpPr>
          <p:nvPr/>
        </p:nvSpPr>
        <p:spPr bwMode="auto">
          <a:xfrm>
            <a:off x="179917" y="1243013"/>
            <a:ext cx="11808883" cy="144462"/>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48" name="AutoShape 4">
            <a:extLst>
              <a:ext uri="{FF2B5EF4-FFF2-40B4-BE49-F238E27FC236}">
                <a16:creationId xmlns:a16="http://schemas.microsoft.com/office/drawing/2014/main" id="{7B1C58FC-FE85-4DDE-81CF-FCCD83AAFDB3}"/>
              </a:ext>
            </a:extLst>
          </p:cNvPr>
          <p:cNvSpPr>
            <a:spLocks noChangeArrowheads="1"/>
          </p:cNvSpPr>
          <p:nvPr/>
        </p:nvSpPr>
        <p:spPr bwMode="auto">
          <a:xfrm>
            <a:off x="309034"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49" name="AutoShape 5">
            <a:extLst>
              <a:ext uri="{FF2B5EF4-FFF2-40B4-BE49-F238E27FC236}">
                <a16:creationId xmlns:a16="http://schemas.microsoft.com/office/drawing/2014/main" id="{46265B7B-7CB1-47C3-88B0-76EA0136DD36}"/>
              </a:ext>
            </a:extLst>
          </p:cNvPr>
          <p:cNvSpPr>
            <a:spLocks noChangeArrowheads="1"/>
          </p:cNvSpPr>
          <p:nvPr/>
        </p:nvSpPr>
        <p:spPr bwMode="auto">
          <a:xfrm>
            <a:off x="670985"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0" name="AutoShape 6">
            <a:extLst>
              <a:ext uri="{FF2B5EF4-FFF2-40B4-BE49-F238E27FC236}">
                <a16:creationId xmlns:a16="http://schemas.microsoft.com/office/drawing/2014/main" id="{238F0151-43FF-442B-AFD2-A16F0491F06D}"/>
              </a:ext>
            </a:extLst>
          </p:cNvPr>
          <p:cNvSpPr>
            <a:spLocks noChangeArrowheads="1"/>
          </p:cNvSpPr>
          <p:nvPr/>
        </p:nvSpPr>
        <p:spPr bwMode="auto">
          <a:xfrm>
            <a:off x="1030818"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1" name="AutoShape 7">
            <a:extLst>
              <a:ext uri="{FF2B5EF4-FFF2-40B4-BE49-F238E27FC236}">
                <a16:creationId xmlns:a16="http://schemas.microsoft.com/office/drawing/2014/main" id="{BA335D2B-BA20-4197-99C7-2A6039B9054E}"/>
              </a:ext>
            </a:extLst>
          </p:cNvPr>
          <p:cNvSpPr>
            <a:spLocks noChangeArrowheads="1"/>
          </p:cNvSpPr>
          <p:nvPr/>
        </p:nvSpPr>
        <p:spPr bwMode="auto">
          <a:xfrm>
            <a:off x="1392767"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2" name="AutoShape 8">
            <a:extLst>
              <a:ext uri="{FF2B5EF4-FFF2-40B4-BE49-F238E27FC236}">
                <a16:creationId xmlns:a16="http://schemas.microsoft.com/office/drawing/2014/main" id="{FACF3EB5-2E1B-4922-B2B8-3E40DBD4819F}"/>
              </a:ext>
            </a:extLst>
          </p:cNvPr>
          <p:cNvSpPr>
            <a:spLocks noChangeArrowheads="1"/>
          </p:cNvSpPr>
          <p:nvPr/>
        </p:nvSpPr>
        <p:spPr bwMode="auto">
          <a:xfrm>
            <a:off x="1754718"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3" name="AutoShape 9">
            <a:extLst>
              <a:ext uri="{FF2B5EF4-FFF2-40B4-BE49-F238E27FC236}">
                <a16:creationId xmlns:a16="http://schemas.microsoft.com/office/drawing/2014/main" id="{1A587D8E-49A4-4E5A-8F08-71DBD5FC35E4}"/>
              </a:ext>
            </a:extLst>
          </p:cNvPr>
          <p:cNvSpPr>
            <a:spLocks noChangeArrowheads="1"/>
          </p:cNvSpPr>
          <p:nvPr/>
        </p:nvSpPr>
        <p:spPr bwMode="auto">
          <a:xfrm>
            <a:off x="2114551"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4" name="AutoShape 10">
            <a:extLst>
              <a:ext uri="{FF2B5EF4-FFF2-40B4-BE49-F238E27FC236}">
                <a16:creationId xmlns:a16="http://schemas.microsoft.com/office/drawing/2014/main" id="{1A205431-81D4-4AFC-8A0B-021514F8209B}"/>
              </a:ext>
            </a:extLst>
          </p:cNvPr>
          <p:cNvSpPr>
            <a:spLocks noChangeArrowheads="1"/>
          </p:cNvSpPr>
          <p:nvPr/>
        </p:nvSpPr>
        <p:spPr bwMode="auto">
          <a:xfrm>
            <a:off x="2476501"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5" name="AutoShape 11">
            <a:extLst>
              <a:ext uri="{FF2B5EF4-FFF2-40B4-BE49-F238E27FC236}">
                <a16:creationId xmlns:a16="http://schemas.microsoft.com/office/drawing/2014/main" id="{E0FDF292-5AE3-4E5F-B733-5082FB079688}"/>
              </a:ext>
            </a:extLst>
          </p:cNvPr>
          <p:cNvSpPr>
            <a:spLocks noChangeArrowheads="1"/>
          </p:cNvSpPr>
          <p:nvPr/>
        </p:nvSpPr>
        <p:spPr bwMode="auto">
          <a:xfrm>
            <a:off x="2838452"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6" name="AutoShape 12">
            <a:extLst>
              <a:ext uri="{FF2B5EF4-FFF2-40B4-BE49-F238E27FC236}">
                <a16:creationId xmlns:a16="http://schemas.microsoft.com/office/drawing/2014/main" id="{E8FE17A7-FBBA-4300-8C45-99827202026B}"/>
              </a:ext>
            </a:extLst>
          </p:cNvPr>
          <p:cNvSpPr>
            <a:spLocks noChangeArrowheads="1"/>
          </p:cNvSpPr>
          <p:nvPr/>
        </p:nvSpPr>
        <p:spPr bwMode="auto">
          <a:xfrm>
            <a:off x="3198284" y="1184276"/>
            <a:ext cx="364067"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7" name="AutoShape 13">
            <a:extLst>
              <a:ext uri="{FF2B5EF4-FFF2-40B4-BE49-F238E27FC236}">
                <a16:creationId xmlns:a16="http://schemas.microsoft.com/office/drawing/2014/main" id="{59AABF3F-67D8-430B-8E4C-8C613322D4FC}"/>
              </a:ext>
            </a:extLst>
          </p:cNvPr>
          <p:cNvSpPr>
            <a:spLocks noChangeArrowheads="1"/>
          </p:cNvSpPr>
          <p:nvPr/>
        </p:nvSpPr>
        <p:spPr bwMode="auto">
          <a:xfrm>
            <a:off x="3562352"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8" name="AutoShape 14">
            <a:extLst>
              <a:ext uri="{FF2B5EF4-FFF2-40B4-BE49-F238E27FC236}">
                <a16:creationId xmlns:a16="http://schemas.microsoft.com/office/drawing/2014/main" id="{3E05F502-5374-4FC0-B92B-B797F977697A}"/>
              </a:ext>
            </a:extLst>
          </p:cNvPr>
          <p:cNvSpPr>
            <a:spLocks noChangeArrowheads="1"/>
          </p:cNvSpPr>
          <p:nvPr/>
        </p:nvSpPr>
        <p:spPr bwMode="auto">
          <a:xfrm>
            <a:off x="3922184"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59" name="AutoShape 15">
            <a:extLst>
              <a:ext uri="{FF2B5EF4-FFF2-40B4-BE49-F238E27FC236}">
                <a16:creationId xmlns:a16="http://schemas.microsoft.com/office/drawing/2014/main" id="{9E15CD0D-617C-4280-A730-ABA0C73F5D6F}"/>
              </a:ext>
            </a:extLst>
          </p:cNvPr>
          <p:cNvSpPr>
            <a:spLocks noChangeArrowheads="1"/>
          </p:cNvSpPr>
          <p:nvPr/>
        </p:nvSpPr>
        <p:spPr bwMode="auto">
          <a:xfrm>
            <a:off x="4284134"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60" name="AutoShape 16">
            <a:extLst>
              <a:ext uri="{FF2B5EF4-FFF2-40B4-BE49-F238E27FC236}">
                <a16:creationId xmlns:a16="http://schemas.microsoft.com/office/drawing/2014/main" id="{AB87DD73-5C4F-4654-B27B-C79BCB9BDA3D}"/>
              </a:ext>
            </a:extLst>
          </p:cNvPr>
          <p:cNvSpPr>
            <a:spLocks noChangeArrowheads="1"/>
          </p:cNvSpPr>
          <p:nvPr/>
        </p:nvSpPr>
        <p:spPr bwMode="auto">
          <a:xfrm>
            <a:off x="4646085"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61" name="AutoShape 17">
            <a:extLst>
              <a:ext uri="{FF2B5EF4-FFF2-40B4-BE49-F238E27FC236}">
                <a16:creationId xmlns:a16="http://schemas.microsoft.com/office/drawing/2014/main" id="{D8275C99-BCC7-455D-BDA8-C9885A800F1F}"/>
              </a:ext>
            </a:extLst>
          </p:cNvPr>
          <p:cNvSpPr>
            <a:spLocks noChangeArrowheads="1"/>
          </p:cNvSpPr>
          <p:nvPr/>
        </p:nvSpPr>
        <p:spPr bwMode="auto">
          <a:xfrm>
            <a:off x="5005918"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62" name="Rectangle 18">
            <a:extLst>
              <a:ext uri="{FF2B5EF4-FFF2-40B4-BE49-F238E27FC236}">
                <a16:creationId xmlns:a16="http://schemas.microsoft.com/office/drawing/2014/main" id="{C34580D4-53DA-4795-9176-32E07F6C0C95}"/>
              </a:ext>
            </a:extLst>
          </p:cNvPr>
          <p:cNvSpPr>
            <a:spLocks noChangeArrowheads="1"/>
          </p:cNvSpPr>
          <p:nvPr/>
        </p:nvSpPr>
        <p:spPr bwMode="auto">
          <a:xfrm>
            <a:off x="1" y="6627813"/>
            <a:ext cx="12189884"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63" name="Rectangle 19">
            <a:extLst>
              <a:ext uri="{FF2B5EF4-FFF2-40B4-BE49-F238E27FC236}">
                <a16:creationId xmlns:a16="http://schemas.microsoft.com/office/drawing/2014/main" id="{7C9327E4-2719-437A-8109-2118E28E64B1}"/>
              </a:ext>
            </a:extLst>
          </p:cNvPr>
          <p:cNvSpPr>
            <a:spLocks noGrp="1" noChangeArrowheads="1"/>
          </p:cNvSpPr>
          <p:nvPr>
            <p:ph type="title"/>
          </p:nvPr>
        </p:nvSpPr>
        <p:spPr bwMode="auto">
          <a:xfrm>
            <a:off x="914400" y="228600"/>
            <a:ext cx="10363200" cy="7620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57364" name="Rectangle 20">
            <a:extLst>
              <a:ext uri="{FF2B5EF4-FFF2-40B4-BE49-F238E27FC236}">
                <a16:creationId xmlns:a16="http://schemas.microsoft.com/office/drawing/2014/main" id="{0E030502-553B-4C6E-8222-175EFC5F0F56}"/>
              </a:ext>
            </a:extLst>
          </p:cNvPr>
          <p:cNvSpPr>
            <a:spLocks noGrp="1" noChangeArrowheads="1"/>
          </p:cNvSpPr>
          <p:nvPr>
            <p:ph type="body" idx="1"/>
          </p:nvPr>
        </p:nvSpPr>
        <p:spPr bwMode="auto">
          <a:xfrm>
            <a:off x="609600" y="1752600"/>
            <a:ext cx="1127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7365" name="Rectangle 21">
            <a:extLst>
              <a:ext uri="{FF2B5EF4-FFF2-40B4-BE49-F238E27FC236}">
                <a16:creationId xmlns:a16="http://schemas.microsoft.com/office/drawing/2014/main" id="{124E7406-A2C0-43FD-A060-7F69E2F1FF1B}"/>
              </a:ext>
            </a:extLst>
          </p:cNvPr>
          <p:cNvSpPr>
            <a:spLocks noGrp="1" noChangeArrowheads="1"/>
          </p:cNvSpPr>
          <p:nvPr>
            <p:ph type="dt" sz="half" idx="2"/>
          </p:nvPr>
        </p:nvSpPr>
        <p:spPr bwMode="auto">
          <a:xfrm>
            <a:off x="914400" y="63992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b" anchorCtr="0" compatLnSpc="1">
            <a:prstTxWarp prst="textNoShape">
              <a:avLst/>
            </a:prstTxWarp>
          </a:bodyPr>
          <a:lstStyle>
            <a:lvl1pPr eaLnBrk="0" hangingPunct="0">
              <a:defRPr kumimoji="1" sz="1400">
                <a:latin typeface="Times New Roman" panose="02020603050405020304" pitchFamily="18" charset="0"/>
              </a:defRPr>
            </a:lvl1pPr>
          </a:lstStyle>
          <a:p>
            <a:endParaRPr lang="en-US" altLang="en-US"/>
          </a:p>
        </p:txBody>
      </p:sp>
      <p:sp>
        <p:nvSpPr>
          <p:cNvPr id="57366" name="Rectangle 22">
            <a:extLst>
              <a:ext uri="{FF2B5EF4-FFF2-40B4-BE49-F238E27FC236}">
                <a16:creationId xmlns:a16="http://schemas.microsoft.com/office/drawing/2014/main" id="{FBAB3959-4F5C-4566-A24C-5096732419BC}"/>
              </a:ext>
            </a:extLst>
          </p:cNvPr>
          <p:cNvSpPr>
            <a:spLocks noGrp="1" noChangeArrowheads="1"/>
          </p:cNvSpPr>
          <p:nvPr>
            <p:ph type="ftr" sz="quarter" idx="3"/>
          </p:nvPr>
        </p:nvSpPr>
        <p:spPr bwMode="auto">
          <a:xfrm>
            <a:off x="4165600" y="639921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b" anchorCtr="0" compatLnSpc="1">
            <a:prstTxWarp prst="textNoShape">
              <a:avLst/>
            </a:prstTxWarp>
          </a:bodyPr>
          <a:lstStyle>
            <a:lvl1pPr algn="ctr" eaLnBrk="0" hangingPunct="0">
              <a:defRPr kumimoji="1" sz="1400">
                <a:latin typeface="Times New Roman" panose="02020603050405020304" pitchFamily="18" charset="0"/>
              </a:defRPr>
            </a:lvl1pPr>
          </a:lstStyle>
          <a:p>
            <a:endParaRPr lang="en-US" altLang="en-US"/>
          </a:p>
        </p:txBody>
      </p:sp>
      <p:sp>
        <p:nvSpPr>
          <p:cNvPr id="57367" name="Rectangle 23">
            <a:extLst>
              <a:ext uri="{FF2B5EF4-FFF2-40B4-BE49-F238E27FC236}">
                <a16:creationId xmlns:a16="http://schemas.microsoft.com/office/drawing/2014/main" id="{7A7D57E1-3DED-456F-84DC-2811403610CF}"/>
              </a:ext>
            </a:extLst>
          </p:cNvPr>
          <p:cNvSpPr>
            <a:spLocks noGrp="1" noChangeArrowheads="1"/>
          </p:cNvSpPr>
          <p:nvPr>
            <p:ph type="sldNum" sz="quarter" idx="4"/>
          </p:nvPr>
        </p:nvSpPr>
        <p:spPr bwMode="auto">
          <a:xfrm>
            <a:off x="8737600" y="63992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b" anchorCtr="0" compatLnSpc="1">
            <a:prstTxWarp prst="textNoShape">
              <a:avLst/>
            </a:prstTxWarp>
          </a:bodyPr>
          <a:lstStyle>
            <a:lvl1pPr algn="r" eaLnBrk="0" hangingPunct="0">
              <a:defRPr kumimoji="1" sz="1400">
                <a:latin typeface="Times New Roman" panose="02020603050405020304" pitchFamily="18" charset="0"/>
              </a:defRPr>
            </a:lvl1pPr>
          </a:lstStyle>
          <a:p>
            <a:fld id="{1824F6B4-5D11-4E4A-B5B3-A06575681ECA}" type="slidenum">
              <a:rPr lang="en-US" altLang="en-US"/>
              <a:pPr/>
              <a:t>‹#›</a:t>
            </a:fld>
            <a:endParaRPr lang="en-US" altLang="en-US"/>
          </a:p>
        </p:txBody>
      </p:sp>
      <p:sp>
        <p:nvSpPr>
          <p:cNvPr id="57368" name="Rectangle 24">
            <a:extLst>
              <a:ext uri="{FF2B5EF4-FFF2-40B4-BE49-F238E27FC236}">
                <a16:creationId xmlns:a16="http://schemas.microsoft.com/office/drawing/2014/main" id="{77BE4005-B471-4D57-A8F8-BF97EEA8D964}"/>
              </a:ext>
            </a:extLst>
          </p:cNvPr>
          <p:cNvSpPr>
            <a:spLocks noChangeArrowheads="1"/>
          </p:cNvSpPr>
          <p:nvPr/>
        </p:nvSpPr>
        <p:spPr bwMode="auto">
          <a:xfrm>
            <a:off x="1" y="1535114"/>
            <a:ext cx="12189884" cy="6508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69" name="AutoShape 25">
            <a:extLst>
              <a:ext uri="{FF2B5EF4-FFF2-40B4-BE49-F238E27FC236}">
                <a16:creationId xmlns:a16="http://schemas.microsoft.com/office/drawing/2014/main" id="{D0220F54-05F5-40D6-BB6E-B1FFDEDCAE12}"/>
              </a:ext>
            </a:extLst>
          </p:cNvPr>
          <p:cNvSpPr>
            <a:spLocks noChangeArrowheads="1"/>
          </p:cNvSpPr>
          <p:nvPr/>
        </p:nvSpPr>
        <p:spPr bwMode="auto">
          <a:xfrm>
            <a:off x="5369984"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0" name="AutoShape 26">
            <a:extLst>
              <a:ext uri="{FF2B5EF4-FFF2-40B4-BE49-F238E27FC236}">
                <a16:creationId xmlns:a16="http://schemas.microsoft.com/office/drawing/2014/main" id="{32B4364D-6B05-4EEC-910C-F9D0859647F3}"/>
              </a:ext>
            </a:extLst>
          </p:cNvPr>
          <p:cNvSpPr>
            <a:spLocks noChangeArrowheads="1"/>
          </p:cNvSpPr>
          <p:nvPr/>
        </p:nvSpPr>
        <p:spPr bwMode="auto">
          <a:xfrm>
            <a:off x="5731934"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1" name="AutoShape 27">
            <a:extLst>
              <a:ext uri="{FF2B5EF4-FFF2-40B4-BE49-F238E27FC236}">
                <a16:creationId xmlns:a16="http://schemas.microsoft.com/office/drawing/2014/main" id="{CB84A847-C543-4F34-9FDF-5F43522D7932}"/>
              </a:ext>
            </a:extLst>
          </p:cNvPr>
          <p:cNvSpPr>
            <a:spLocks noChangeArrowheads="1"/>
          </p:cNvSpPr>
          <p:nvPr/>
        </p:nvSpPr>
        <p:spPr bwMode="auto">
          <a:xfrm>
            <a:off x="6091767"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2" name="AutoShape 28">
            <a:extLst>
              <a:ext uri="{FF2B5EF4-FFF2-40B4-BE49-F238E27FC236}">
                <a16:creationId xmlns:a16="http://schemas.microsoft.com/office/drawing/2014/main" id="{F7F85C23-C23D-401A-9FFA-BA44B81F4F9C}"/>
              </a:ext>
            </a:extLst>
          </p:cNvPr>
          <p:cNvSpPr>
            <a:spLocks noChangeArrowheads="1"/>
          </p:cNvSpPr>
          <p:nvPr/>
        </p:nvSpPr>
        <p:spPr bwMode="auto">
          <a:xfrm>
            <a:off x="6453717"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3" name="AutoShape 29">
            <a:extLst>
              <a:ext uri="{FF2B5EF4-FFF2-40B4-BE49-F238E27FC236}">
                <a16:creationId xmlns:a16="http://schemas.microsoft.com/office/drawing/2014/main" id="{E9E29013-513F-4B45-82D1-0584FD56508D}"/>
              </a:ext>
            </a:extLst>
          </p:cNvPr>
          <p:cNvSpPr>
            <a:spLocks noChangeArrowheads="1"/>
          </p:cNvSpPr>
          <p:nvPr/>
        </p:nvSpPr>
        <p:spPr bwMode="auto">
          <a:xfrm>
            <a:off x="6815667"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4" name="AutoShape 30">
            <a:extLst>
              <a:ext uri="{FF2B5EF4-FFF2-40B4-BE49-F238E27FC236}">
                <a16:creationId xmlns:a16="http://schemas.microsoft.com/office/drawing/2014/main" id="{D03BBD5B-D035-42B0-8933-361930605C37}"/>
              </a:ext>
            </a:extLst>
          </p:cNvPr>
          <p:cNvSpPr>
            <a:spLocks noChangeArrowheads="1"/>
          </p:cNvSpPr>
          <p:nvPr/>
        </p:nvSpPr>
        <p:spPr bwMode="auto">
          <a:xfrm>
            <a:off x="7175500"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5" name="AutoShape 31">
            <a:extLst>
              <a:ext uri="{FF2B5EF4-FFF2-40B4-BE49-F238E27FC236}">
                <a16:creationId xmlns:a16="http://schemas.microsoft.com/office/drawing/2014/main" id="{FA82F84E-A524-4594-93DC-27FA53DFE2B6}"/>
              </a:ext>
            </a:extLst>
          </p:cNvPr>
          <p:cNvSpPr>
            <a:spLocks noChangeArrowheads="1"/>
          </p:cNvSpPr>
          <p:nvPr/>
        </p:nvSpPr>
        <p:spPr bwMode="auto">
          <a:xfrm>
            <a:off x="7537451"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6" name="AutoShape 32">
            <a:extLst>
              <a:ext uri="{FF2B5EF4-FFF2-40B4-BE49-F238E27FC236}">
                <a16:creationId xmlns:a16="http://schemas.microsoft.com/office/drawing/2014/main" id="{7A401DF8-A2FC-4429-9F37-3A78A05A6E8C}"/>
              </a:ext>
            </a:extLst>
          </p:cNvPr>
          <p:cNvSpPr>
            <a:spLocks noChangeArrowheads="1"/>
          </p:cNvSpPr>
          <p:nvPr/>
        </p:nvSpPr>
        <p:spPr bwMode="auto">
          <a:xfrm>
            <a:off x="7899401"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7" name="AutoShape 33">
            <a:extLst>
              <a:ext uri="{FF2B5EF4-FFF2-40B4-BE49-F238E27FC236}">
                <a16:creationId xmlns:a16="http://schemas.microsoft.com/office/drawing/2014/main" id="{459116B1-7EAC-4FA9-B5F8-1941D8E22125}"/>
              </a:ext>
            </a:extLst>
          </p:cNvPr>
          <p:cNvSpPr>
            <a:spLocks noChangeArrowheads="1"/>
          </p:cNvSpPr>
          <p:nvPr/>
        </p:nvSpPr>
        <p:spPr bwMode="auto">
          <a:xfrm>
            <a:off x="8259233" y="1184276"/>
            <a:ext cx="364067"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8" name="AutoShape 34">
            <a:extLst>
              <a:ext uri="{FF2B5EF4-FFF2-40B4-BE49-F238E27FC236}">
                <a16:creationId xmlns:a16="http://schemas.microsoft.com/office/drawing/2014/main" id="{4D67937C-4855-4077-A2CE-FD2EADD4BFC5}"/>
              </a:ext>
            </a:extLst>
          </p:cNvPr>
          <p:cNvSpPr>
            <a:spLocks noChangeArrowheads="1"/>
          </p:cNvSpPr>
          <p:nvPr/>
        </p:nvSpPr>
        <p:spPr bwMode="auto">
          <a:xfrm>
            <a:off x="8623301"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79" name="AutoShape 35">
            <a:extLst>
              <a:ext uri="{FF2B5EF4-FFF2-40B4-BE49-F238E27FC236}">
                <a16:creationId xmlns:a16="http://schemas.microsoft.com/office/drawing/2014/main" id="{7D2855B7-FDB5-4BD1-8774-B4799126C9CB}"/>
              </a:ext>
            </a:extLst>
          </p:cNvPr>
          <p:cNvSpPr>
            <a:spLocks noChangeArrowheads="1"/>
          </p:cNvSpPr>
          <p:nvPr/>
        </p:nvSpPr>
        <p:spPr bwMode="auto">
          <a:xfrm>
            <a:off x="8983134"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0" name="AutoShape 36">
            <a:extLst>
              <a:ext uri="{FF2B5EF4-FFF2-40B4-BE49-F238E27FC236}">
                <a16:creationId xmlns:a16="http://schemas.microsoft.com/office/drawing/2014/main" id="{10012D4A-4071-4F43-8BA5-F7F1941277B2}"/>
              </a:ext>
            </a:extLst>
          </p:cNvPr>
          <p:cNvSpPr>
            <a:spLocks noChangeArrowheads="1"/>
          </p:cNvSpPr>
          <p:nvPr/>
        </p:nvSpPr>
        <p:spPr bwMode="auto">
          <a:xfrm>
            <a:off x="9345084"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1" name="AutoShape 37">
            <a:extLst>
              <a:ext uri="{FF2B5EF4-FFF2-40B4-BE49-F238E27FC236}">
                <a16:creationId xmlns:a16="http://schemas.microsoft.com/office/drawing/2014/main" id="{1CEE59DF-CC48-4FDB-B3E6-E2B76B8861E3}"/>
              </a:ext>
            </a:extLst>
          </p:cNvPr>
          <p:cNvSpPr>
            <a:spLocks noChangeArrowheads="1"/>
          </p:cNvSpPr>
          <p:nvPr/>
        </p:nvSpPr>
        <p:spPr bwMode="auto">
          <a:xfrm>
            <a:off x="9707034"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2" name="AutoShape 38">
            <a:extLst>
              <a:ext uri="{FF2B5EF4-FFF2-40B4-BE49-F238E27FC236}">
                <a16:creationId xmlns:a16="http://schemas.microsoft.com/office/drawing/2014/main" id="{7DE1AF0C-A346-4A61-8D76-FA65409121B2}"/>
              </a:ext>
            </a:extLst>
          </p:cNvPr>
          <p:cNvSpPr>
            <a:spLocks noChangeArrowheads="1"/>
          </p:cNvSpPr>
          <p:nvPr/>
        </p:nvSpPr>
        <p:spPr bwMode="auto">
          <a:xfrm>
            <a:off x="10066867"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3" name="AutoShape 39">
            <a:extLst>
              <a:ext uri="{FF2B5EF4-FFF2-40B4-BE49-F238E27FC236}">
                <a16:creationId xmlns:a16="http://schemas.microsoft.com/office/drawing/2014/main" id="{05494124-C4D4-4E78-9904-7D6E7B015DE0}"/>
              </a:ext>
            </a:extLst>
          </p:cNvPr>
          <p:cNvSpPr>
            <a:spLocks noChangeArrowheads="1"/>
          </p:cNvSpPr>
          <p:nvPr/>
        </p:nvSpPr>
        <p:spPr bwMode="auto">
          <a:xfrm>
            <a:off x="10424584"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4" name="AutoShape 40">
            <a:extLst>
              <a:ext uri="{FF2B5EF4-FFF2-40B4-BE49-F238E27FC236}">
                <a16:creationId xmlns:a16="http://schemas.microsoft.com/office/drawing/2014/main" id="{4A9EDCC8-80FF-4752-ADA8-981D905D7CA6}"/>
              </a:ext>
            </a:extLst>
          </p:cNvPr>
          <p:cNvSpPr>
            <a:spLocks noChangeArrowheads="1"/>
          </p:cNvSpPr>
          <p:nvPr/>
        </p:nvSpPr>
        <p:spPr bwMode="auto">
          <a:xfrm>
            <a:off x="10786534" y="1184276"/>
            <a:ext cx="361951"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5" name="AutoShape 41">
            <a:extLst>
              <a:ext uri="{FF2B5EF4-FFF2-40B4-BE49-F238E27FC236}">
                <a16:creationId xmlns:a16="http://schemas.microsoft.com/office/drawing/2014/main" id="{FCDE174C-F599-48A0-9582-DDF71315FF5D}"/>
              </a:ext>
            </a:extLst>
          </p:cNvPr>
          <p:cNvSpPr>
            <a:spLocks noChangeArrowheads="1"/>
          </p:cNvSpPr>
          <p:nvPr/>
        </p:nvSpPr>
        <p:spPr bwMode="auto">
          <a:xfrm>
            <a:off x="11148485" y="1184276"/>
            <a:ext cx="359833"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57386" name="AutoShape 42">
            <a:extLst>
              <a:ext uri="{FF2B5EF4-FFF2-40B4-BE49-F238E27FC236}">
                <a16:creationId xmlns:a16="http://schemas.microsoft.com/office/drawing/2014/main" id="{6F0ADFFF-4374-4234-A121-C1CAF38B4416}"/>
              </a:ext>
            </a:extLst>
          </p:cNvPr>
          <p:cNvSpPr>
            <a:spLocks noChangeArrowheads="1"/>
          </p:cNvSpPr>
          <p:nvPr/>
        </p:nvSpPr>
        <p:spPr bwMode="auto">
          <a:xfrm>
            <a:off x="11508318" y="1184276"/>
            <a:ext cx="361949" cy="269875"/>
          </a:xfrm>
          <a:prstGeom prst="diamond">
            <a:avLst/>
          </a:prstGeom>
          <a:solidFill>
            <a:schemeClr val="hlink"/>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Tree>
    <p:extLst>
      <p:ext uri="{BB962C8B-B14F-4D97-AF65-F5344CB8AC3E}">
        <p14:creationId xmlns:p14="http://schemas.microsoft.com/office/powerpoint/2010/main" val="289775761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Black" panose="020B0A04020102020204" pitchFamily="34" charset="0"/>
        </a:defRPr>
      </a:lvl2pPr>
      <a:lvl3pPr algn="ctr" rtl="0" fontAlgn="base">
        <a:spcBef>
          <a:spcPct val="0"/>
        </a:spcBef>
        <a:spcAft>
          <a:spcPct val="0"/>
        </a:spcAft>
        <a:defRPr kumimoji="1" sz="4400">
          <a:solidFill>
            <a:schemeClr val="tx2"/>
          </a:solidFill>
          <a:latin typeface="Arial Black" panose="020B0A04020102020204" pitchFamily="34" charset="0"/>
        </a:defRPr>
      </a:lvl3pPr>
      <a:lvl4pPr algn="ctr" rtl="0" fontAlgn="base">
        <a:spcBef>
          <a:spcPct val="0"/>
        </a:spcBef>
        <a:spcAft>
          <a:spcPct val="0"/>
        </a:spcAft>
        <a:defRPr kumimoji="1" sz="4400">
          <a:solidFill>
            <a:schemeClr val="tx2"/>
          </a:solidFill>
          <a:latin typeface="Arial Black" panose="020B0A04020102020204" pitchFamily="34" charset="0"/>
        </a:defRPr>
      </a:lvl4pPr>
      <a:lvl5pPr algn="ctr" rtl="0" fontAlgn="base">
        <a:spcBef>
          <a:spcPct val="0"/>
        </a:spcBef>
        <a:spcAft>
          <a:spcPct val="0"/>
        </a:spcAft>
        <a:defRPr kumimoji="1" sz="4400">
          <a:solidFill>
            <a:schemeClr val="tx2"/>
          </a:solidFill>
          <a:latin typeface="Arial Black" panose="020B0A04020102020204" pitchFamily="34" charset="0"/>
        </a:defRPr>
      </a:lvl5pPr>
      <a:lvl6pPr marL="457200" algn="ctr" rtl="0" fontAlgn="base">
        <a:spcBef>
          <a:spcPct val="0"/>
        </a:spcBef>
        <a:spcAft>
          <a:spcPct val="0"/>
        </a:spcAft>
        <a:defRPr kumimoji="1" sz="4400">
          <a:solidFill>
            <a:schemeClr val="tx2"/>
          </a:solidFill>
          <a:latin typeface="Arial Black" panose="020B0A04020102020204" pitchFamily="34" charset="0"/>
        </a:defRPr>
      </a:lvl6pPr>
      <a:lvl7pPr marL="914400" algn="ctr" rtl="0" fontAlgn="base">
        <a:spcBef>
          <a:spcPct val="0"/>
        </a:spcBef>
        <a:spcAft>
          <a:spcPct val="0"/>
        </a:spcAft>
        <a:defRPr kumimoji="1" sz="4400">
          <a:solidFill>
            <a:schemeClr val="tx2"/>
          </a:solidFill>
          <a:latin typeface="Arial Black" panose="020B0A04020102020204" pitchFamily="34" charset="0"/>
        </a:defRPr>
      </a:lvl7pPr>
      <a:lvl8pPr marL="1371600" algn="ctr" rtl="0" fontAlgn="base">
        <a:spcBef>
          <a:spcPct val="0"/>
        </a:spcBef>
        <a:spcAft>
          <a:spcPct val="0"/>
        </a:spcAft>
        <a:defRPr kumimoji="1" sz="4400">
          <a:solidFill>
            <a:schemeClr val="tx2"/>
          </a:solidFill>
          <a:latin typeface="Arial Black" panose="020B0A04020102020204" pitchFamily="34" charset="0"/>
        </a:defRPr>
      </a:lvl8pPr>
      <a:lvl9pPr marL="1828800" algn="ctr" rtl="0" fontAlgn="base">
        <a:spcBef>
          <a:spcPct val="0"/>
        </a:spcBef>
        <a:spcAft>
          <a:spcPct val="0"/>
        </a:spcAft>
        <a:defRPr kumimoji="1" sz="4400">
          <a:solidFill>
            <a:schemeClr val="tx2"/>
          </a:solidFill>
          <a:latin typeface="Arial Black" panose="020B0A04020102020204" pitchFamily="34" charset="0"/>
        </a:defRPr>
      </a:lvl9pPr>
    </p:titleStyle>
    <p:bodyStyle>
      <a:lvl1pPr marL="404813" indent="-404813" algn="l" rtl="0" fontAlgn="base">
        <a:spcBef>
          <a:spcPct val="20000"/>
        </a:spcBef>
        <a:spcAft>
          <a:spcPct val="0"/>
        </a:spcAft>
        <a:buClr>
          <a:schemeClr val="accent1"/>
        </a:buClr>
        <a:buSzPct val="80000"/>
        <a:buFont typeface="Wingdings" panose="05000000000000000000" pitchFamily="2" charset="2"/>
        <a:buChar char="u"/>
        <a:defRPr kumimoji="1" sz="3400" kern="1200">
          <a:solidFill>
            <a:srgbClr val="FFFFFF"/>
          </a:solidFill>
          <a:latin typeface="+mn-lt"/>
          <a:ea typeface="+mn-ea"/>
          <a:cs typeface="+mn-cs"/>
        </a:defRPr>
      </a:lvl1pPr>
      <a:lvl2pPr marL="804863" indent="-285750" algn="l" rtl="0" fontAlgn="base">
        <a:spcBef>
          <a:spcPct val="20000"/>
        </a:spcBef>
        <a:spcAft>
          <a:spcPct val="0"/>
        </a:spcAft>
        <a:buClr>
          <a:schemeClr val="tx2"/>
        </a:buClr>
        <a:buChar char="•"/>
        <a:defRPr kumimoji="1" sz="3400" kern="1200">
          <a:solidFill>
            <a:srgbClr val="FFFFFF"/>
          </a:solidFill>
          <a:latin typeface="+mn-lt"/>
          <a:ea typeface="+mn-ea"/>
          <a:cs typeface="+mn-cs"/>
        </a:defRPr>
      </a:lvl2pPr>
      <a:lvl3pPr marL="1147763" indent="-228600" algn="l" rtl="0" fontAlgn="base">
        <a:spcBef>
          <a:spcPct val="20000"/>
        </a:spcBef>
        <a:spcAft>
          <a:spcPct val="0"/>
        </a:spcAft>
        <a:buClr>
          <a:schemeClr val="accent1"/>
        </a:buClr>
        <a:buChar char="•"/>
        <a:defRPr kumimoji="1" sz="3400" kern="1200">
          <a:solidFill>
            <a:srgbClr val="FFFFFF"/>
          </a:solidFill>
          <a:latin typeface="+mn-lt"/>
          <a:ea typeface="+mn-ea"/>
          <a:cs typeface="+mn-cs"/>
        </a:defRPr>
      </a:lvl3pPr>
      <a:lvl4pPr marL="1600200" indent="-228600" algn="l" rtl="0" fontAlgn="base">
        <a:spcBef>
          <a:spcPct val="20000"/>
        </a:spcBef>
        <a:spcAft>
          <a:spcPct val="0"/>
        </a:spcAft>
        <a:buChar char="–"/>
        <a:defRPr kumimoji="1" sz="3800" kern="1200">
          <a:solidFill>
            <a:schemeClr val="tx1"/>
          </a:solidFill>
          <a:latin typeface="+mn-lt"/>
          <a:ea typeface="+mn-ea"/>
          <a:cs typeface="+mn-cs"/>
        </a:defRPr>
      </a:lvl4pPr>
      <a:lvl5pPr marL="2057400" indent="-228600" algn="l" rtl="0" fontAlgn="base">
        <a:spcBef>
          <a:spcPct val="20000"/>
        </a:spcBef>
        <a:spcAft>
          <a:spcPct val="0"/>
        </a:spcAft>
        <a:buChar char="•"/>
        <a:defRPr kumimoji="1" sz="3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ages.uoregon.edu/tgreenbo/acid_base.html" TargetMode="Externa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sFpFCPTDv2w" TargetMode="External"/><Relationship Id="rId6" Type="http://schemas.openxmlformats.org/officeDocument/2006/relationships/hyperlink" Target="https://www.youtube.com/watch?v=sFpFCPTDv2w" TargetMode="Externa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pages.uoregon.edu/tgreenbo/acid_bas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file:///L:\CHEMISTRY\PowerPoint%202006\Acids%20PP\Acid%20Indicator.wmv" TargetMode="External"/><Relationship Id="rId1" Type="http://schemas.openxmlformats.org/officeDocument/2006/relationships/themeOverride" Target="../theme/themeOverride2.xml"/><Relationship Id="rId6" Type="http://schemas.openxmlformats.org/officeDocument/2006/relationships/slide" Target="slide2.xml"/><Relationship Id="rId5" Type="http://schemas.openxmlformats.org/officeDocument/2006/relationships/image" Target="../media/image25.png"/><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5.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6.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www.youtube.com/watch?v=sFpFCPTDv2w"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hemeOverride" Target="../theme/themeOverride1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3.xml"/><Relationship Id="rId5" Type="http://schemas.openxmlformats.org/officeDocument/2006/relationships/slide" Target="slide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hemeOverride" Target="../theme/themeOverride14.xml"/><Relationship Id="rId5" Type="http://schemas.openxmlformats.org/officeDocument/2006/relationships/image" Target="../media/image3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hemeOverride" Target="../theme/themeOverride15.xml"/><Relationship Id="rId6" Type="http://schemas.openxmlformats.org/officeDocument/2006/relationships/image" Target="../media/image33.png"/><Relationship Id="rId5" Type="http://schemas.openxmlformats.org/officeDocument/2006/relationships/hyperlink" Target="http://images.google.com/imgres?imgurl=http://www.funsci.com/fun3_en/acids/acids_01.jpg&amp;imgrefurl=http://www.funsci.com/fun3_en/acids/acids.htm&amp;h=294&amp;w=304&amp;sz=17&amp;hl=en&amp;start=1&amp;tbnid=PW71Yfkt-yvLCM:&amp;tbnh=112&amp;tbnw=116&amp;prev=/images%3Fq%3Dacids%26gbv%3D2%26hl%25"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6.xml"/><Relationship Id="rId5" Type="http://schemas.openxmlformats.org/officeDocument/2006/relationships/slide" Target="slide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hemeOverride" Target="../theme/themeOverride18.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9pS7Q4MQCYI" TargetMode="External"/><Relationship Id="rId4" Type="http://schemas.openxmlformats.org/officeDocument/2006/relationships/hyperlink" Target="https://www.youtube.com/watch?v=9pS7Q4MQCY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19.xml"/><Relationship Id="rId5" Type="http://schemas.openxmlformats.org/officeDocument/2006/relationships/slide" Target="slide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hemeOverride" Target="../theme/themeOverride20.xml"/><Relationship Id="rId5" Type="http://schemas.openxmlformats.org/officeDocument/2006/relationships/image" Target="../media/image42.jpe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1.xml"/><Relationship Id="rId5" Type="http://schemas.openxmlformats.org/officeDocument/2006/relationships/slide" Target="slide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12.xml"/><Relationship Id="rId7" Type="http://schemas.openxmlformats.org/officeDocument/2006/relationships/image" Target="../media/image46.wmf"/><Relationship Id="rId2" Type="http://schemas.openxmlformats.org/officeDocument/2006/relationships/audio" Target="file:///K:\01%20Track%201.wma" TargetMode="External"/><Relationship Id="rId1" Type="http://schemas.openxmlformats.org/officeDocument/2006/relationships/themeOverride" Target="../theme/themeOverride22.xml"/><Relationship Id="rId6" Type="http://schemas.openxmlformats.org/officeDocument/2006/relationships/image" Target="../media/image45.wmf"/><Relationship Id="rId5" Type="http://schemas.openxmlformats.org/officeDocument/2006/relationships/image" Target="../media/image44.png"/><Relationship Id="rId10" Type="http://schemas.openxmlformats.org/officeDocument/2006/relationships/slide" Target="slide2.xml"/><Relationship Id="rId4" Type="http://schemas.openxmlformats.org/officeDocument/2006/relationships/notesSlide" Target="../notesSlides/notesSlide26.xml"/><Relationship Id="rId9" Type="http://schemas.openxmlformats.org/officeDocument/2006/relationships/image" Target="../media/image41.jpeg"/></Relationships>
</file>

<file path=ppt/slides/_rels/slide3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2.xml"/><Relationship Id="rId7" Type="http://schemas.openxmlformats.org/officeDocument/2006/relationships/image" Target="../media/image46.wmf"/><Relationship Id="rId2" Type="http://schemas.openxmlformats.org/officeDocument/2006/relationships/audio" Target="file:///K:\01%20Track%201.wma" TargetMode="External"/><Relationship Id="rId1" Type="http://schemas.openxmlformats.org/officeDocument/2006/relationships/themeOverride" Target="../theme/themeOverride23.xml"/><Relationship Id="rId6" Type="http://schemas.openxmlformats.org/officeDocument/2006/relationships/image" Target="../media/image45.wmf"/><Relationship Id="rId5" Type="http://schemas.openxmlformats.org/officeDocument/2006/relationships/image" Target="../media/image44.png"/><Relationship Id="rId4"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hemeOverride" Target="../theme/themeOverride2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25.xml"/><Relationship Id="rId6" Type="http://schemas.openxmlformats.org/officeDocument/2006/relationships/image" Target="../media/image48.jpeg"/><Relationship Id="rId5" Type="http://schemas.openxmlformats.org/officeDocument/2006/relationships/slide" Target="slide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hemeOverride" Target="../theme/themeOverride26.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hemeOverride" Target="../theme/themeOverride27.xml"/><Relationship Id="rId5" Type="http://schemas.openxmlformats.org/officeDocument/2006/relationships/image" Target="../media/image34.jpeg"/><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hemeOverride" Target="../theme/themeOverride2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hemeOverride" Target="../theme/themeOverride2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hemeOverride" Target="../theme/themeOverride30.xml"/></Relationships>
</file>

<file path=ppt/slides/_rels/slide4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slideLayout" Target="../slideLayouts/slideLayout18.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31.xml"/><Relationship Id="rId6" Type="http://schemas.openxmlformats.org/officeDocument/2006/relationships/image" Target="../media/image49.wmf"/><Relationship Id="rId5" Type="http://schemas.openxmlformats.org/officeDocument/2006/relationships/oleObject" Target="../embeddings/oleObject1.bin"/><Relationship Id="rId10" Type="http://schemas.openxmlformats.org/officeDocument/2006/relationships/image" Target="../media/image51.wmf"/><Relationship Id="rId4" Type="http://schemas.openxmlformats.org/officeDocument/2006/relationships/notesSlide" Target="../notesSlides/notesSlide35.xml"/><Relationship Id="rId9"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hemeOverride" Target="../theme/themeOverride32.xml"/></Relationships>
</file>

<file path=ppt/slides/_rels/slide4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slideLayout" Target="../slideLayouts/slideLayout18.xml"/><Relationship Id="rId7" Type="http://schemas.openxmlformats.org/officeDocument/2006/relationships/oleObject" Target="../embeddings/oleObject5.bin"/><Relationship Id="rId2" Type="http://schemas.openxmlformats.org/officeDocument/2006/relationships/vmlDrawing" Target="../drawings/vmlDrawing2.vml"/><Relationship Id="rId1" Type="http://schemas.openxmlformats.org/officeDocument/2006/relationships/themeOverride" Target="../theme/themeOverride33.xml"/><Relationship Id="rId6" Type="http://schemas.openxmlformats.org/officeDocument/2006/relationships/image" Target="../media/image52.wmf"/><Relationship Id="rId5" Type="http://schemas.openxmlformats.org/officeDocument/2006/relationships/oleObject" Target="../embeddings/oleObject4.bin"/><Relationship Id="rId10" Type="http://schemas.openxmlformats.org/officeDocument/2006/relationships/image" Target="../media/image54.wmf"/><Relationship Id="rId4" Type="http://schemas.openxmlformats.org/officeDocument/2006/relationships/notesSlide" Target="../notesSlides/notesSlide37.xml"/><Relationship Id="rId9"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hemeOverride" Target="../theme/themeOverride3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ages.uoregon.edu/tgreenbo/acid_base.html"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hemeOverride" Target="../theme/themeOverride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hemeOverride" Target="../theme/themeOverride36.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hemeOverride" Target="../theme/themeOverride37.xml"/><Relationship Id="rId5" Type="http://schemas.openxmlformats.org/officeDocument/2006/relationships/slide" Target="slide52.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hemeOverride" Target="../theme/themeOverride38.xml"/><Relationship Id="rId6" Type="http://schemas.openxmlformats.org/officeDocument/2006/relationships/image" Target="../media/image57.gif"/><Relationship Id="rId5" Type="http://schemas.openxmlformats.org/officeDocument/2006/relationships/hyperlink" Target="../Acid%20Word/TitrationLAB.doc" TargetMode="External"/><Relationship Id="rId4" Type="http://schemas.openxmlformats.org/officeDocument/2006/relationships/hyperlink" Target="../LABS%20&amp;%20Activities/LABS/Acid%20Base%20Titration.doc"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0A0C-6461-4772-8251-19905C5CF9C0}"/>
              </a:ext>
            </a:extLst>
          </p:cNvPr>
          <p:cNvSpPr>
            <a:spLocks noGrp="1"/>
          </p:cNvSpPr>
          <p:nvPr>
            <p:ph type="ctrTitle"/>
          </p:nvPr>
        </p:nvSpPr>
        <p:spPr>
          <a:xfrm>
            <a:off x="8891596" y="518751"/>
            <a:ext cx="2944305" cy="1178187"/>
          </a:xfrm>
        </p:spPr>
        <p:txBody>
          <a:bodyPr/>
          <a:lstStyle/>
          <a:p>
            <a:r>
              <a:rPr lang="en-US" dirty="0"/>
              <a:t>Titration</a:t>
            </a:r>
          </a:p>
        </p:txBody>
      </p:sp>
      <p:sp>
        <p:nvSpPr>
          <p:cNvPr id="3" name="Subtitle 2">
            <a:extLst>
              <a:ext uri="{FF2B5EF4-FFF2-40B4-BE49-F238E27FC236}">
                <a16:creationId xmlns:a16="http://schemas.microsoft.com/office/drawing/2014/main" id="{E6946D15-AD32-4939-9B2B-6ACB1FC86515}"/>
              </a:ext>
            </a:extLst>
          </p:cNvPr>
          <p:cNvSpPr>
            <a:spLocks noGrp="1"/>
          </p:cNvSpPr>
          <p:nvPr>
            <p:ph type="subTitle" idx="1"/>
          </p:nvPr>
        </p:nvSpPr>
        <p:spPr>
          <a:xfrm>
            <a:off x="9717665" y="1683992"/>
            <a:ext cx="2331563" cy="648093"/>
          </a:xfrm>
        </p:spPr>
        <p:txBody>
          <a:bodyPr/>
          <a:lstStyle/>
          <a:p>
            <a:r>
              <a:rPr lang="en-US" dirty="0"/>
              <a:t>AP Chem</a:t>
            </a:r>
          </a:p>
        </p:txBody>
      </p:sp>
      <p:pic>
        <p:nvPicPr>
          <p:cNvPr id="5" name="Picture 4">
            <a:hlinkClick r:id="rId3" tooltip="Titration Lab Simulation"/>
            <a:extLst>
              <a:ext uri="{FF2B5EF4-FFF2-40B4-BE49-F238E27FC236}">
                <a16:creationId xmlns:a16="http://schemas.microsoft.com/office/drawing/2014/main" id="{944D76DF-20C3-4E9F-A71E-8809B39B6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80" y="390362"/>
            <a:ext cx="6559869" cy="6133902"/>
          </a:xfrm>
          <a:prstGeom prst="rect">
            <a:avLst/>
          </a:prstGeom>
        </p:spPr>
      </p:pic>
      <p:pic>
        <p:nvPicPr>
          <p:cNvPr id="8" name="Picture 7">
            <a:extLst>
              <a:ext uri="{FF2B5EF4-FFF2-40B4-BE49-F238E27FC236}">
                <a16:creationId xmlns:a16="http://schemas.microsoft.com/office/drawing/2014/main" id="{0268D9A7-C1E7-4D49-BC9C-DAEF3323E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6727" y="830872"/>
            <a:ext cx="1454869" cy="1444197"/>
          </a:xfrm>
          <a:prstGeom prst="rect">
            <a:avLst/>
          </a:prstGeom>
        </p:spPr>
      </p:pic>
      <p:sp>
        <p:nvSpPr>
          <p:cNvPr id="10" name="Rectangle 9">
            <a:extLst>
              <a:ext uri="{FF2B5EF4-FFF2-40B4-BE49-F238E27FC236}">
                <a16:creationId xmlns:a16="http://schemas.microsoft.com/office/drawing/2014/main" id="{6A96EAA2-FA0E-4FF6-93F1-9902CCEF52F1}"/>
              </a:ext>
            </a:extLst>
          </p:cNvPr>
          <p:cNvSpPr/>
          <p:nvPr/>
        </p:nvSpPr>
        <p:spPr>
          <a:xfrm>
            <a:off x="8310620" y="6304005"/>
            <a:ext cx="2860078" cy="400110"/>
          </a:xfrm>
          <a:prstGeom prst="rect">
            <a:avLst/>
          </a:prstGeom>
        </p:spPr>
        <p:txBody>
          <a:bodyPr wrap="none">
            <a:spAutoFit/>
          </a:bodyPr>
          <a:lstStyle/>
          <a:p>
            <a:r>
              <a:rPr lang="en-US" sz="1000" dirty="0">
                <a:hlinkClick r:id="rId6"/>
              </a:rPr>
              <a:t>https://www.youtube.com/watch?v=sFpFCPTDv2w</a:t>
            </a:r>
            <a:endParaRPr lang="en-US" sz="1000" dirty="0"/>
          </a:p>
          <a:p>
            <a:endParaRPr lang="en-US" sz="1000" dirty="0"/>
          </a:p>
        </p:txBody>
      </p:sp>
      <p:pic>
        <p:nvPicPr>
          <p:cNvPr id="11" name="Online Media 10">
            <a:hlinkClick r:id="" action="ppaction://media"/>
            <a:extLst>
              <a:ext uri="{FF2B5EF4-FFF2-40B4-BE49-F238E27FC236}">
                <a16:creationId xmlns:a16="http://schemas.microsoft.com/office/drawing/2014/main" id="{B6A5A072-CAD4-42A4-A7C8-03E003AFD5BC}"/>
              </a:ext>
            </a:extLst>
          </p:cNvPr>
          <p:cNvPicPr>
            <a:picLocks noRot="1" noChangeAspect="1"/>
          </p:cNvPicPr>
          <p:nvPr>
            <a:videoFile r:link="rId1"/>
          </p:nvPr>
        </p:nvPicPr>
        <p:blipFill>
          <a:blip r:embed="rId7"/>
          <a:stretch>
            <a:fillRect/>
          </a:stretch>
        </p:blipFill>
        <p:spPr>
          <a:xfrm>
            <a:off x="7279192" y="3662250"/>
            <a:ext cx="4629305" cy="2603984"/>
          </a:xfrm>
          <a:prstGeom prst="rect">
            <a:avLst/>
          </a:prstGeom>
        </p:spPr>
      </p:pic>
      <p:sp>
        <p:nvSpPr>
          <p:cNvPr id="15" name="Rectangle 14">
            <a:extLst>
              <a:ext uri="{FF2B5EF4-FFF2-40B4-BE49-F238E27FC236}">
                <a16:creationId xmlns:a16="http://schemas.microsoft.com/office/drawing/2014/main" id="{36334428-EC78-482E-B602-35DD5F0FC3D0}"/>
              </a:ext>
            </a:extLst>
          </p:cNvPr>
          <p:cNvSpPr/>
          <p:nvPr/>
        </p:nvSpPr>
        <p:spPr>
          <a:xfrm>
            <a:off x="1965500" y="6524264"/>
            <a:ext cx="2964273" cy="246221"/>
          </a:xfrm>
          <a:prstGeom prst="rect">
            <a:avLst/>
          </a:prstGeom>
        </p:spPr>
        <p:txBody>
          <a:bodyPr wrap="none">
            <a:spAutoFit/>
          </a:bodyPr>
          <a:lstStyle/>
          <a:p>
            <a:r>
              <a:rPr kumimoji="0" lang="en-US" altLang="en-US" sz="1000" b="0" i="0" u="none" strike="noStrike" cap="none" normalizeH="0" baseline="0" dirty="0">
                <a:ln>
                  <a:noFill/>
                </a:ln>
                <a:solidFill>
                  <a:srgbClr val="1155CC"/>
                </a:solidFill>
                <a:effectLst/>
                <a:latin typeface="Calibri" panose="020F0502020204030204" pitchFamily="34" charset="0"/>
                <a:ea typeface="Arial" panose="020B0604020202020204" pitchFamily="34" charset="0"/>
                <a:cs typeface="Calibri" panose="020F0502020204030204" pitchFamily="34" charset="0"/>
                <a:hlinkClick r:id="rId3"/>
              </a:rPr>
              <a:t>https://pages.uoregon.edu/tgreenbo/acid_base.html</a:t>
            </a:r>
            <a:endParaRPr lang="en-US" sz="1000" dirty="0"/>
          </a:p>
        </p:txBody>
      </p:sp>
      <p:sp>
        <p:nvSpPr>
          <p:cNvPr id="13" name="Oval 12">
            <a:extLst>
              <a:ext uri="{FF2B5EF4-FFF2-40B4-BE49-F238E27FC236}">
                <a16:creationId xmlns:a16="http://schemas.microsoft.com/office/drawing/2014/main" id="{21FC91AF-680B-4F15-88A0-B5E1F828674F}"/>
              </a:ext>
            </a:extLst>
          </p:cNvPr>
          <p:cNvSpPr/>
          <p:nvPr/>
        </p:nvSpPr>
        <p:spPr>
          <a:xfrm>
            <a:off x="3082572" y="2284950"/>
            <a:ext cx="1297236" cy="12972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7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D66B59-6284-4B4A-B4B9-4EE00736D865}"/>
              </a:ext>
            </a:extLst>
          </p:cNvPr>
          <p:cNvGraphicFramePr>
            <a:graphicFrameLocks noGrp="1"/>
          </p:cNvGraphicFramePr>
          <p:nvPr>
            <p:ph idx="1"/>
            <p:extLst>
              <p:ext uri="{D42A27DB-BD31-4B8C-83A1-F6EECF244321}">
                <p14:modId xmlns:p14="http://schemas.microsoft.com/office/powerpoint/2010/main" val="213852569"/>
              </p:ext>
            </p:extLst>
          </p:nvPr>
        </p:nvGraphicFramePr>
        <p:xfrm>
          <a:off x="2717293" y="2606575"/>
          <a:ext cx="6757413" cy="534099"/>
        </p:xfrm>
        <a:graphic>
          <a:graphicData uri="http://schemas.openxmlformats.org/drawingml/2006/table">
            <a:tbl>
              <a:tblPr>
                <a:tableStyleId>{5C22544A-7EE6-4342-B048-85BDC9FD1C3A}</a:tableStyleId>
              </a:tblPr>
              <a:tblGrid>
                <a:gridCol w="3375021">
                  <a:extLst>
                    <a:ext uri="{9D8B030D-6E8A-4147-A177-3AD203B41FA5}">
                      <a16:colId xmlns:a16="http://schemas.microsoft.com/office/drawing/2014/main" val="822943443"/>
                    </a:ext>
                  </a:extLst>
                </a:gridCol>
                <a:gridCol w="3382392">
                  <a:extLst>
                    <a:ext uri="{9D8B030D-6E8A-4147-A177-3AD203B41FA5}">
                      <a16:colId xmlns:a16="http://schemas.microsoft.com/office/drawing/2014/main" val="3131300234"/>
                    </a:ext>
                  </a:extLst>
                </a:gridCol>
              </a:tblGrid>
              <a:tr h="0">
                <a:tc>
                  <a:txBody>
                    <a:bodyPr/>
                    <a:lstStyle/>
                    <a:p>
                      <a:pPr marL="0" marR="0" algn="ctr">
                        <a:lnSpc>
                          <a:spcPct val="115000"/>
                        </a:lnSpc>
                        <a:spcBef>
                          <a:spcPts val="0"/>
                        </a:spcBef>
                        <a:spcAft>
                          <a:spcPts val="0"/>
                        </a:spcAft>
                      </a:pPr>
                      <a:r>
                        <a:rPr lang="en-US" sz="1200">
                          <a:effectLst/>
                        </a:rPr>
                        <a:t>A. Starting point</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n-US" sz="1200" dirty="0">
                          <a:effectLst/>
                        </a:rPr>
                        <a:t>B. The endpoint </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508992002"/>
                  </a:ext>
                </a:extLst>
              </a:tr>
            </a:tbl>
          </a:graphicData>
        </a:graphic>
      </p:graphicFrame>
      <p:pic>
        <p:nvPicPr>
          <p:cNvPr id="2050" name="Picture 12" descr="A picture containing diagram&#10;&#10;Description automatically generated">
            <a:extLst>
              <a:ext uri="{FF2B5EF4-FFF2-40B4-BE49-F238E27FC236}">
                <a16:creationId xmlns:a16="http://schemas.microsoft.com/office/drawing/2014/main" id="{14215389-EB38-40F8-AF79-EE106D689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84" y="3164256"/>
            <a:ext cx="3381471" cy="369374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1" descr="Diagram&#10;&#10;Description automatically generated">
            <a:extLst>
              <a:ext uri="{FF2B5EF4-FFF2-40B4-BE49-F238E27FC236}">
                <a16:creationId xmlns:a16="http://schemas.microsoft.com/office/drawing/2014/main" id="{95F5841F-2CC6-4135-AC80-14E0D9564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73178"/>
            <a:ext cx="3443926" cy="36848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B49E440-05C2-40E2-B1DD-4FD5F344EDEC}"/>
              </a:ext>
            </a:extLst>
          </p:cNvPr>
          <p:cNvSpPr>
            <a:spLocks noChangeArrowheads="1"/>
          </p:cNvSpPr>
          <p:nvPr/>
        </p:nvSpPr>
        <p:spPr bwMode="auto">
          <a:xfrm>
            <a:off x="891533" y="159674"/>
            <a:ext cx="864839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Step 1: Select the </a:t>
            </a:r>
            <a:r>
              <a:rPr kumimoji="0" lang="en-US" altLang="en-US" b="0" i="0" u="none" strike="noStrike" cap="none" normalizeH="0" baseline="0" dirty="0">
                <a:ln>
                  <a:noFill/>
                </a:ln>
                <a:solidFill>
                  <a:srgbClr val="0070C0"/>
                </a:solidFill>
                <a:effectLst/>
                <a:latin typeface="Calibri" panose="020F0502020204030204" pitchFamily="34" charset="0"/>
                <a:ea typeface="Arial" panose="020B0604020202020204" pitchFamily="34" charset="0"/>
                <a:cs typeface="Calibri" panose="020F0502020204030204" pitchFamily="34" charset="0"/>
              </a:rPr>
              <a:t>Weak acid vs. Strong base </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option. </a:t>
            </a:r>
            <a:b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Step 2: Select the option to </a:t>
            </a:r>
            <a:r>
              <a:rPr kumimoji="0" lang="en-US" altLang="en-US"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fill the buret with </a:t>
            </a:r>
            <a:r>
              <a:rPr lang="en-US" altLang="en-US" i="1" dirty="0">
                <a:latin typeface="Calibri" panose="020F0502020204030204" pitchFamily="34" charset="0"/>
                <a:ea typeface="Arial" panose="020B0604020202020204" pitchFamily="34" charset="0"/>
                <a:cs typeface="Calibri" panose="020F0502020204030204" pitchFamily="34" charset="0"/>
              </a:rPr>
              <a:t>a</a:t>
            </a:r>
            <a:r>
              <a:rPr kumimoji="0" lang="en-US" altLang="en-US"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cid </a:t>
            </a:r>
            <a:b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Step 3: Select </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CH</a:t>
            </a:r>
            <a:r>
              <a:rPr kumimoji="0" lang="en-US" altLang="en-US" b="1" i="0" u="none" strike="noStrike" cap="none" normalizeH="0" baseline="-3000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3</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COOH</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as the acid (acetic acid) and </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NaOH</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as the base (sodium hydroxide)</a:t>
            </a:r>
            <a:b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Step 4: Select </a:t>
            </a:r>
            <a:r>
              <a:rPr kumimoji="0" lang="en-US" altLang="en-US" b="0" i="0" u="none" strike="noStrike" cap="none" normalizeH="0" baseline="0" dirty="0">
                <a:ln>
                  <a:noFill/>
                </a:ln>
                <a:solidFill>
                  <a:srgbClr val="FF0000"/>
                </a:solidFill>
                <a:effectLst/>
                <a:latin typeface="Calibri" panose="020F0502020204030204" pitchFamily="34" charset="0"/>
                <a:ea typeface="Arial" panose="020B0604020202020204" pitchFamily="34" charset="0"/>
                <a:cs typeface="Calibri" panose="020F0502020204030204" pitchFamily="34" charset="0"/>
              </a:rPr>
              <a:t>methyl red </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as the Indicator</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2D7E7E95-44F7-4BF9-A511-45B365B6BF18}"/>
              </a:ext>
            </a:extLst>
          </p:cNvPr>
          <p:cNvSpPr/>
          <p:nvPr/>
        </p:nvSpPr>
        <p:spPr>
          <a:xfrm>
            <a:off x="6573625" y="159674"/>
            <a:ext cx="6096000" cy="646331"/>
          </a:xfrm>
          <a:prstGeom prst="rect">
            <a:avLst/>
          </a:prstGeom>
        </p:spPr>
        <p:txBody>
          <a:bodyPr>
            <a:spAutoFit/>
          </a:bodyPr>
          <a:lstStyle/>
          <a:p>
            <a:pPr lvl="0"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Using Firefox as the web browser, open the following link.</a:t>
            </a:r>
            <a:endParaRPr kumimoji="0" lang="en-US" altLang="en-US"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kumimoji="0" lang="en-US" altLang="en-US" b="0" i="0" u="none" strike="noStrike" cap="none" normalizeH="0" baseline="0" dirty="0">
                <a:ln>
                  <a:noFill/>
                </a:ln>
                <a:solidFill>
                  <a:srgbClr val="1155CC"/>
                </a:solidFill>
                <a:effectLst/>
                <a:latin typeface="Calibri" panose="020F0502020204030204" pitchFamily="34" charset="0"/>
                <a:ea typeface="Arial" panose="020B0604020202020204" pitchFamily="34" charset="0"/>
                <a:cs typeface="Calibri" panose="020F0502020204030204" pitchFamily="34" charset="0"/>
                <a:hlinkClick r:id="rId4"/>
              </a:rPr>
              <a:t>https://pages.uoregon.edu/tgreenbo/acid_base.html</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298184B0-50C1-4BBE-9804-3D2B881BAA57}"/>
              </a:ext>
            </a:extLst>
          </p:cNvPr>
          <p:cNvSpPr/>
          <p:nvPr/>
        </p:nvSpPr>
        <p:spPr>
          <a:xfrm>
            <a:off x="6573625" y="159674"/>
            <a:ext cx="5520965" cy="7170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51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AED75F7-0E1B-4B4F-B520-4C5DB78B35C3}"/>
              </a:ext>
            </a:extLst>
          </p:cNvPr>
          <p:cNvSpPr>
            <a:spLocks noChangeArrowheads="1"/>
          </p:cNvSpPr>
          <p:nvPr/>
        </p:nvSpPr>
        <p:spPr bwMode="auto">
          <a:xfrm>
            <a:off x="507820" y="305620"/>
            <a:ext cx="114880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Follow the stepwise procedure using the simulation, noting that</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the acid, CH</a:t>
            </a:r>
            <a:r>
              <a:rPr kumimoji="0" lang="en-US" altLang="en-US" b="1" i="0" u="none" strike="noStrike" cap="none" normalizeH="0" baseline="-3000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3</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COOH (acetic acid)</a:t>
            </a:r>
            <a:r>
              <a:rPr kumimoji="0" lang="en-US" altLang="en-US" b="1" i="0" u="none" strike="noStrike" cap="none" normalizeH="0" baseline="-3000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is in the buret</a:t>
            </a:r>
          </a:p>
          <a:p>
            <a:pPr marL="0" marR="0" lvl="0" indent="0" algn="l" defTabSz="914400" rtl="0" eaLnBrk="0" fontAlgn="base" latinLnBrk="0" hangingPunct="0">
              <a:lnSpc>
                <a:spcPct val="100000"/>
              </a:lnSpc>
              <a:spcBef>
                <a:spcPct val="0"/>
              </a:spcBef>
              <a:spcAft>
                <a:spcPct val="0"/>
              </a:spcAft>
              <a:buClrTx/>
              <a:buSzTx/>
              <a:tabLst/>
            </a:pPr>
            <a:r>
              <a:rPr lang="en-US" altLang="en-US" b="1" dirty="0">
                <a:latin typeface="Calibri" panose="020F0502020204030204" pitchFamily="34" charset="0"/>
                <a:ea typeface="Arial" panose="020B060402020202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and the base (NaOH) is the flask</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and methyl red indicator is the indicator</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so our color change is from yellow to red. </a:t>
            </a:r>
          </a:p>
          <a:p>
            <a:pPr marL="0" marR="0" lvl="0" indent="0" algn="l" defTabSz="914400" rtl="0" eaLnBrk="0" fontAlgn="base" latinLnBrk="0" hangingPunct="0">
              <a:lnSpc>
                <a:spcPct val="100000"/>
              </a:lnSpc>
              <a:spcBef>
                <a:spcPct val="0"/>
              </a:spcBef>
              <a:spcAft>
                <a:spcPct val="0"/>
              </a:spcAft>
              <a:buClrTx/>
              <a:buSzTx/>
              <a:tabLst/>
            </a:pPr>
            <a:r>
              <a:rPr lang="en-US" altLang="en-US" dirty="0">
                <a:latin typeface="Calibri" panose="020F0502020204030204" pitchFamily="34" charset="0"/>
                <a:ea typeface="Arial" panose="020B0604020202020204" pitchFamily="34" charset="0"/>
                <a:cs typeface="Calibri" panose="020F0502020204030204" pitchFamily="34" charset="0"/>
              </a:rPr>
              <a:t>     </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the first indication of the color changing to red you need to stop adding the acid.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2054DC6C-34A7-4A19-8DB4-789F3EEDB3F2}"/>
              </a:ext>
            </a:extLst>
          </p:cNvPr>
          <p:cNvSpPr>
            <a:spLocks noChangeArrowheads="1"/>
          </p:cNvSpPr>
          <p:nvPr/>
        </p:nvSpPr>
        <p:spPr bwMode="auto">
          <a:xfrm>
            <a:off x="507821" y="3682565"/>
            <a:ext cx="10366236"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Run the simulation as many times you may wish until you can get a good endpoint. </a:t>
            </a: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The end point will be when the color in the flask changes from yellow to red with one drop of acid. </a:t>
            </a:r>
          </a:p>
          <a:p>
            <a:pPr marL="0" marR="0" lvl="0" indent="0" algn="l" defTabSz="914400" rtl="0" eaLnBrk="0" fontAlgn="base" latinLnBrk="0" hangingPunct="0">
              <a:lnSpc>
                <a:spcPct val="100000"/>
              </a:lnSpc>
              <a:spcBef>
                <a:spcPct val="0"/>
              </a:spcBef>
              <a:spcAft>
                <a:spcPct val="0"/>
              </a:spcAft>
              <a:buClrTx/>
              <a:buSzTx/>
              <a:tabLst/>
            </a:pPr>
            <a:r>
              <a:rPr lang="en-US" altLang="en-US" b="1" dirty="0">
                <a:latin typeface="Calibri" panose="020F0502020204030204" pitchFamily="34" charset="0"/>
                <a:ea typeface="Arial" panose="020B060402020202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The best way to do it is to add the acid dropwise so that you don’t over titrate.</a:t>
            </a:r>
            <a:b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Run the simulation and record the concentrations and volumes of the base and the volumes of the acid. </a:t>
            </a:r>
          </a:p>
          <a:p>
            <a:pPr marL="0" marR="0" lvl="0" indent="0" algn="l" defTabSz="914400" rtl="0" eaLnBrk="0" fontAlgn="base" latinLnBrk="0" hangingPunct="0">
              <a:lnSpc>
                <a:spcPct val="100000"/>
              </a:lnSpc>
              <a:spcBef>
                <a:spcPct val="0"/>
              </a:spcBef>
              <a:spcAft>
                <a:spcPct val="0"/>
              </a:spcAft>
              <a:buClrTx/>
              <a:buSzTx/>
              <a:tabLst/>
            </a:pPr>
            <a:r>
              <a:rPr lang="en-US" altLang="en-US" dirty="0">
                <a:latin typeface="Calibri" panose="020F0502020204030204" pitchFamily="34" charset="0"/>
                <a:ea typeface="Arial" panose="020B0604020202020204" pitchFamily="34" charset="0"/>
                <a:cs typeface="Calibri" panose="020F0502020204030204" pitchFamily="34" charset="0"/>
              </a:rPr>
              <a:t>       </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Calculate the concentration of the acid. Remember, if you titrate correctly the program will let you know </a:t>
            </a:r>
          </a:p>
          <a:p>
            <a:pPr marL="0" marR="0" lvl="0" indent="0" algn="l" defTabSz="914400" rtl="0" eaLnBrk="0" fontAlgn="base" latinLnBrk="0" hangingPunct="0">
              <a:lnSpc>
                <a:spcPct val="100000"/>
              </a:lnSpc>
              <a:spcBef>
                <a:spcPct val="0"/>
              </a:spcBef>
              <a:spcAft>
                <a:spcPct val="0"/>
              </a:spcAft>
              <a:buClrTx/>
              <a:buSzTx/>
              <a:tabLst/>
            </a:pPr>
            <a:r>
              <a:rPr lang="en-US" altLang="en-US" dirty="0">
                <a:latin typeface="Calibri" panose="020F0502020204030204" pitchFamily="34" charset="0"/>
                <a:ea typeface="Arial" panose="020B0604020202020204" pitchFamily="34" charset="0"/>
                <a:cs typeface="Calibri" panose="020F0502020204030204" pitchFamily="34" charset="0"/>
              </a:rPr>
              <a:t>        </a:t>
            </a:r>
            <a:r>
              <a:rPr kumimoji="0" lang="en-US" altLang="en-US"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if your calculated concentration of the acid is correct. </a:t>
            </a:r>
          </a:p>
          <a:p>
            <a:pPr marL="0" marR="0" lvl="0" indent="0" algn="l" defTabSz="914400" rtl="0" eaLnBrk="0" fontAlgn="base" latinLnBrk="0" hangingPunct="0">
              <a:lnSpc>
                <a:spcPct val="100000"/>
              </a:lnSpc>
              <a:spcBef>
                <a:spcPct val="0"/>
              </a:spcBef>
              <a:spcAft>
                <a:spcPct val="0"/>
              </a:spcAft>
              <a:buClrTx/>
              <a:buSzTx/>
              <a:tabLst/>
            </a:pPr>
            <a:endParaRPr lang="en-US" altLang="en-US" dirty="0">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Take a few screen captures to show your acid concentrations are correct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4" descr="Titration Images, Stock Photos &amp; Vectors | Shutterstock">
            <a:extLst>
              <a:ext uri="{FF2B5EF4-FFF2-40B4-BE49-F238E27FC236}">
                <a16:creationId xmlns:a16="http://schemas.microsoft.com/office/drawing/2014/main" id="{CCCEBB1C-383B-4CB1-95D2-7C1308C491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41"/>
          <a:stretch/>
        </p:blipFill>
        <p:spPr bwMode="auto">
          <a:xfrm>
            <a:off x="219254" y="1476073"/>
            <a:ext cx="4153834" cy="220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3F3DCF9-51B4-4A89-B50E-632CF04395F3}"/>
              </a:ext>
            </a:extLst>
          </p:cNvPr>
          <p:cNvPicPr>
            <a:picLocks noChangeAspect="1"/>
          </p:cNvPicPr>
          <p:nvPr/>
        </p:nvPicPr>
        <p:blipFill>
          <a:blip r:embed="rId3"/>
          <a:stretch>
            <a:fillRect/>
          </a:stretch>
        </p:blipFill>
        <p:spPr>
          <a:xfrm>
            <a:off x="4482675" y="1476073"/>
            <a:ext cx="7622750" cy="2201950"/>
          </a:xfrm>
          <a:prstGeom prst="rect">
            <a:avLst/>
          </a:prstGeom>
        </p:spPr>
      </p:pic>
      <p:sp>
        <p:nvSpPr>
          <p:cNvPr id="12" name="Rectangle 11">
            <a:extLst>
              <a:ext uri="{FF2B5EF4-FFF2-40B4-BE49-F238E27FC236}">
                <a16:creationId xmlns:a16="http://schemas.microsoft.com/office/drawing/2014/main" id="{057A92B8-24E0-47AD-9841-4EF9AA76BD03}"/>
              </a:ext>
            </a:extLst>
          </p:cNvPr>
          <p:cNvSpPr/>
          <p:nvPr/>
        </p:nvSpPr>
        <p:spPr>
          <a:xfrm>
            <a:off x="219254" y="1329179"/>
            <a:ext cx="11886171" cy="2348844"/>
          </a:xfrm>
          <a:prstGeom prst="rect">
            <a:avLst/>
          </a:prstGeom>
          <a:noFill/>
          <a:ln>
            <a:solidFill>
              <a:srgbClr val="F37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43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CHEM 1180: 16.7: Acid-Base Titration Curves">
            <a:extLst>
              <a:ext uri="{FF2B5EF4-FFF2-40B4-BE49-F238E27FC236}">
                <a16:creationId xmlns:a16="http://schemas.microsoft.com/office/drawing/2014/main" id="{F3484D57-A5B3-4558-9C18-0C2B6552F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40" y="149264"/>
            <a:ext cx="6934298" cy="655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0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pic>
        <p:nvPicPr>
          <p:cNvPr id="36866" name="Acid Indicator.wmv">
            <a:hlinkClick r:id="" action="ppaction://media"/>
            <a:extLst>
              <a:ext uri="{FF2B5EF4-FFF2-40B4-BE49-F238E27FC236}">
                <a16:creationId xmlns:a16="http://schemas.microsoft.com/office/drawing/2014/main" id="{4452F6BF-DD30-4B51-B2A3-097B6BB175DC}"/>
              </a:ext>
            </a:extLst>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4073526" y="2268539"/>
            <a:ext cx="4049713" cy="30368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3">
            <a:extLst>
              <a:ext uri="{FF2B5EF4-FFF2-40B4-BE49-F238E27FC236}">
                <a16:creationId xmlns:a16="http://schemas.microsoft.com/office/drawing/2014/main" id="{40D6C663-AA99-46B1-B042-C858B3EA78E0}"/>
              </a:ext>
            </a:extLst>
          </p:cNvPr>
          <p:cNvSpPr>
            <a:spLocks noGrp="1" noChangeArrowheads="1"/>
          </p:cNvSpPr>
          <p:nvPr>
            <p:ph type="title"/>
          </p:nvPr>
        </p:nvSpPr>
        <p:spPr/>
        <p:txBody>
          <a:bodyPr/>
          <a:lstStyle/>
          <a:p>
            <a:r>
              <a:rPr lang="en-US" altLang="en-US">
                <a:solidFill>
                  <a:schemeClr val="bg1"/>
                </a:solidFill>
              </a:rPr>
              <a:t>pH Indicators</a:t>
            </a:r>
          </a:p>
        </p:txBody>
      </p:sp>
      <p:sp>
        <p:nvSpPr>
          <p:cNvPr id="36868" name="AutoShape 4">
            <a:hlinkClick r:id="rId6" action="ppaction://hlinksldjump" highlightClick="1"/>
            <a:extLst>
              <a:ext uri="{FF2B5EF4-FFF2-40B4-BE49-F238E27FC236}">
                <a16:creationId xmlns:a16="http://schemas.microsoft.com/office/drawing/2014/main" id="{8750AC80-4760-4699-93CE-852957FF9DB7}"/>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368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866"/>
                                        </p:tgtEl>
                                      </p:cBhvr>
                                    </p:cmd>
                                  </p:childTnLst>
                                </p:cTn>
                              </p:par>
                            </p:childTnLst>
                          </p:cTn>
                        </p:par>
                      </p:childTnLst>
                    </p:cTn>
                  </p:par>
                </p:childTnLst>
              </p:cTn>
              <p:nextCondLst>
                <p:cond evt="onClick" delay="0">
                  <p:tgtEl>
                    <p:spTgt spid="3686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686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emon is shown to be an acid with litmus paper.">
            <a:extLst>
              <a:ext uri="{FF2B5EF4-FFF2-40B4-BE49-F238E27FC236}">
                <a16:creationId xmlns:a16="http://schemas.microsoft.com/office/drawing/2014/main" id="{4279B81B-53BD-42D5-ABD4-9226E6305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762"/>
          <a:stretch>
            <a:fillRect/>
          </a:stretch>
        </p:blipFill>
        <p:spPr bwMode="auto">
          <a:xfrm>
            <a:off x="1828800" y="746126"/>
            <a:ext cx="8534400" cy="5853113"/>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3">
            <a:extLst>
              <a:ext uri="{FF2B5EF4-FFF2-40B4-BE49-F238E27FC236}">
                <a16:creationId xmlns:a16="http://schemas.microsoft.com/office/drawing/2014/main" id="{B50B2BFB-C567-442E-A008-1E83A761A89A}"/>
              </a:ext>
            </a:extLst>
          </p:cNvPr>
          <p:cNvSpPr>
            <a:spLocks noGrp="1" noChangeArrowheads="1"/>
          </p:cNvSpPr>
          <p:nvPr>
            <p:ph type="title"/>
          </p:nvPr>
        </p:nvSpPr>
        <p:spPr>
          <a:xfrm>
            <a:off x="1981200" y="-180975"/>
            <a:ext cx="8229600" cy="1143000"/>
          </a:xfrm>
        </p:spPr>
        <p:txBody>
          <a:bodyPr/>
          <a:lstStyle/>
          <a:p>
            <a:r>
              <a:rPr lang="en-US" altLang="en-US"/>
              <a:t>Litmus Paper</a:t>
            </a:r>
          </a:p>
        </p:txBody>
      </p:sp>
      <p:sp>
        <p:nvSpPr>
          <p:cNvPr id="38916" name="Rectangle 4">
            <a:extLst>
              <a:ext uri="{FF2B5EF4-FFF2-40B4-BE49-F238E27FC236}">
                <a16:creationId xmlns:a16="http://schemas.microsoft.com/office/drawing/2014/main" id="{30B4271A-9131-420C-9F4F-01138F763564}"/>
              </a:ext>
            </a:extLst>
          </p:cNvPr>
          <p:cNvSpPr>
            <a:spLocks noChangeArrowheads="1"/>
          </p:cNvSpPr>
          <p:nvPr/>
        </p:nvSpPr>
        <p:spPr bwMode="auto">
          <a:xfrm>
            <a:off x="1600200" y="6610351"/>
            <a:ext cx="3289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Copyright © 2007 Pearson Benjamin Cummings.  All rights reserved.</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7F40FAD-E22D-4D9C-B5FF-A13AB0E53B84}"/>
              </a:ext>
            </a:extLst>
          </p:cNvPr>
          <p:cNvSpPr>
            <a:spLocks noGrp="1" noChangeArrowheads="1"/>
          </p:cNvSpPr>
          <p:nvPr>
            <p:ph type="title"/>
          </p:nvPr>
        </p:nvSpPr>
        <p:spPr/>
        <p:txBody>
          <a:bodyPr/>
          <a:lstStyle/>
          <a:p>
            <a:r>
              <a:rPr lang="en-US" altLang="en-US"/>
              <a:t>pH Paper</a:t>
            </a:r>
          </a:p>
        </p:txBody>
      </p:sp>
      <p:sp>
        <p:nvSpPr>
          <p:cNvPr id="40963" name="AutoShape 3">
            <a:hlinkClick r:id="rId4" action="ppaction://hlinksldjump" highlightClick="1"/>
            <a:extLst>
              <a:ext uri="{FF2B5EF4-FFF2-40B4-BE49-F238E27FC236}">
                <a16:creationId xmlns:a16="http://schemas.microsoft.com/office/drawing/2014/main" id="{F1548C6E-D442-45C6-ACDA-9A23405E6956}"/>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64" name="Rectangle 4">
            <a:extLst>
              <a:ext uri="{FF2B5EF4-FFF2-40B4-BE49-F238E27FC236}">
                <a16:creationId xmlns:a16="http://schemas.microsoft.com/office/drawing/2014/main" id="{15A0D454-5CD7-4E33-AB00-C65411F626F9}"/>
              </a:ext>
            </a:extLst>
          </p:cNvPr>
          <p:cNvSpPr>
            <a:spLocks noChangeAspect="1" noChangeArrowheads="1"/>
          </p:cNvSpPr>
          <p:nvPr/>
        </p:nvSpPr>
        <p:spPr bwMode="auto">
          <a:xfrm>
            <a:off x="1927226" y="2209800"/>
            <a:ext cx="968375" cy="139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65" name="Rectangle 5">
            <a:extLst>
              <a:ext uri="{FF2B5EF4-FFF2-40B4-BE49-F238E27FC236}">
                <a16:creationId xmlns:a16="http://schemas.microsoft.com/office/drawing/2014/main" id="{39FD33DE-1417-4848-AE15-2AAFA945EBEB}"/>
              </a:ext>
            </a:extLst>
          </p:cNvPr>
          <p:cNvSpPr>
            <a:spLocks noChangeAspect="1" noChangeArrowheads="1"/>
          </p:cNvSpPr>
          <p:nvPr/>
        </p:nvSpPr>
        <p:spPr bwMode="auto">
          <a:xfrm>
            <a:off x="3146426" y="2209800"/>
            <a:ext cx="968375" cy="1392238"/>
          </a:xfrm>
          <a:prstGeom prst="rect">
            <a:avLst/>
          </a:prstGeom>
          <a:solidFill>
            <a:srgbClr val="FF0000">
              <a:alpha val="7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66" name="Rectangle 6">
            <a:extLst>
              <a:ext uri="{FF2B5EF4-FFF2-40B4-BE49-F238E27FC236}">
                <a16:creationId xmlns:a16="http://schemas.microsoft.com/office/drawing/2014/main" id="{CBB07B0B-F282-4307-AD18-2E8C749D0868}"/>
              </a:ext>
            </a:extLst>
          </p:cNvPr>
          <p:cNvSpPr>
            <a:spLocks noChangeAspect="1" noChangeArrowheads="1"/>
          </p:cNvSpPr>
          <p:nvPr/>
        </p:nvSpPr>
        <p:spPr bwMode="auto">
          <a:xfrm>
            <a:off x="5562601" y="2209800"/>
            <a:ext cx="968375" cy="139223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67" name="Rectangle 7">
            <a:extLst>
              <a:ext uri="{FF2B5EF4-FFF2-40B4-BE49-F238E27FC236}">
                <a16:creationId xmlns:a16="http://schemas.microsoft.com/office/drawing/2014/main" id="{9F4F49BE-4783-4C4E-9A11-43F2906B0230}"/>
              </a:ext>
            </a:extLst>
          </p:cNvPr>
          <p:cNvSpPr>
            <a:spLocks noChangeAspect="1" noChangeArrowheads="1"/>
          </p:cNvSpPr>
          <p:nvPr/>
        </p:nvSpPr>
        <p:spPr bwMode="auto">
          <a:xfrm>
            <a:off x="4343401" y="2209800"/>
            <a:ext cx="968375" cy="1392238"/>
          </a:xfrm>
          <a:prstGeom prst="rect">
            <a:avLst/>
          </a:prstGeom>
          <a:solidFill>
            <a:srgbClr val="FF66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68" name="Rectangle 8">
            <a:extLst>
              <a:ext uri="{FF2B5EF4-FFF2-40B4-BE49-F238E27FC236}">
                <a16:creationId xmlns:a16="http://schemas.microsoft.com/office/drawing/2014/main" id="{E4997077-DD06-4E76-BDC2-9A619E7359E0}"/>
              </a:ext>
            </a:extLst>
          </p:cNvPr>
          <p:cNvSpPr>
            <a:spLocks noChangeAspect="1" noChangeArrowheads="1"/>
          </p:cNvSpPr>
          <p:nvPr/>
        </p:nvSpPr>
        <p:spPr bwMode="auto">
          <a:xfrm>
            <a:off x="6804026" y="2209800"/>
            <a:ext cx="968375" cy="1392238"/>
          </a:xfrm>
          <a:prstGeom prst="rect">
            <a:avLst/>
          </a:prstGeom>
          <a:solidFill>
            <a:srgbClr val="E9A1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69" name="Rectangle 9">
            <a:extLst>
              <a:ext uri="{FF2B5EF4-FFF2-40B4-BE49-F238E27FC236}">
                <a16:creationId xmlns:a16="http://schemas.microsoft.com/office/drawing/2014/main" id="{807B77A0-AC5D-4B18-819A-ED9B4B5137C5}"/>
              </a:ext>
            </a:extLst>
          </p:cNvPr>
          <p:cNvSpPr>
            <a:spLocks noChangeAspect="1" noChangeArrowheads="1"/>
          </p:cNvSpPr>
          <p:nvPr/>
        </p:nvSpPr>
        <p:spPr bwMode="auto">
          <a:xfrm>
            <a:off x="8023226" y="2209800"/>
            <a:ext cx="968375" cy="1392238"/>
          </a:xfrm>
          <a:prstGeom prst="rect">
            <a:avLst/>
          </a:prstGeom>
          <a:solidFill>
            <a:srgbClr val="CCCC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0" name="Rectangle 10">
            <a:extLst>
              <a:ext uri="{FF2B5EF4-FFF2-40B4-BE49-F238E27FC236}">
                <a16:creationId xmlns:a16="http://schemas.microsoft.com/office/drawing/2014/main" id="{8DD7F71F-2576-493C-9311-34E6AB5E0DAA}"/>
              </a:ext>
            </a:extLst>
          </p:cNvPr>
          <p:cNvSpPr>
            <a:spLocks noChangeAspect="1" noChangeArrowheads="1"/>
          </p:cNvSpPr>
          <p:nvPr/>
        </p:nvSpPr>
        <p:spPr bwMode="auto">
          <a:xfrm>
            <a:off x="9220201" y="2209800"/>
            <a:ext cx="968375" cy="1392238"/>
          </a:xfrm>
          <a:prstGeom prst="rect">
            <a:avLst/>
          </a:prstGeom>
          <a:solidFill>
            <a:srgbClr val="CCCC00">
              <a:alpha val="8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1" name="Rectangle 11">
            <a:extLst>
              <a:ext uri="{FF2B5EF4-FFF2-40B4-BE49-F238E27FC236}">
                <a16:creationId xmlns:a16="http://schemas.microsoft.com/office/drawing/2014/main" id="{08DD5311-7689-49F8-B9C2-8EB2776981D3}"/>
              </a:ext>
            </a:extLst>
          </p:cNvPr>
          <p:cNvSpPr>
            <a:spLocks noChangeAspect="1" noChangeArrowheads="1"/>
          </p:cNvSpPr>
          <p:nvPr/>
        </p:nvSpPr>
        <p:spPr bwMode="auto">
          <a:xfrm>
            <a:off x="1905001" y="4627564"/>
            <a:ext cx="968375" cy="1392237"/>
          </a:xfrm>
          <a:prstGeom prst="rect">
            <a:avLst/>
          </a:prstGeom>
          <a:solidFill>
            <a:srgbClr val="0080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2" name="Rectangle 12">
            <a:extLst>
              <a:ext uri="{FF2B5EF4-FFF2-40B4-BE49-F238E27FC236}">
                <a16:creationId xmlns:a16="http://schemas.microsoft.com/office/drawing/2014/main" id="{6C9A7D01-CB80-4FDA-BA93-E174C71AB3A1}"/>
              </a:ext>
            </a:extLst>
          </p:cNvPr>
          <p:cNvSpPr>
            <a:spLocks noChangeAspect="1" noChangeArrowheads="1"/>
          </p:cNvSpPr>
          <p:nvPr/>
        </p:nvSpPr>
        <p:spPr bwMode="auto">
          <a:xfrm>
            <a:off x="3124201" y="4627564"/>
            <a:ext cx="968375" cy="139223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3" name="Rectangle 13">
            <a:extLst>
              <a:ext uri="{FF2B5EF4-FFF2-40B4-BE49-F238E27FC236}">
                <a16:creationId xmlns:a16="http://schemas.microsoft.com/office/drawing/2014/main" id="{1E4E674D-611A-4A72-9229-5C4451E19B87}"/>
              </a:ext>
            </a:extLst>
          </p:cNvPr>
          <p:cNvSpPr>
            <a:spLocks noChangeAspect="1" noChangeArrowheads="1"/>
          </p:cNvSpPr>
          <p:nvPr/>
        </p:nvSpPr>
        <p:spPr bwMode="auto">
          <a:xfrm>
            <a:off x="4343401" y="4627564"/>
            <a:ext cx="968375" cy="1392237"/>
          </a:xfrm>
          <a:prstGeom prst="rect">
            <a:avLst/>
          </a:prstGeom>
          <a:solidFill>
            <a:srgbClr val="005000">
              <a:alpha val="9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4" name="Rectangle 14">
            <a:extLst>
              <a:ext uri="{FF2B5EF4-FFF2-40B4-BE49-F238E27FC236}">
                <a16:creationId xmlns:a16="http://schemas.microsoft.com/office/drawing/2014/main" id="{34927986-71A8-4CE3-8261-F7EA5BE4FC35}"/>
              </a:ext>
            </a:extLst>
          </p:cNvPr>
          <p:cNvSpPr>
            <a:spLocks noChangeAspect="1" noChangeArrowheads="1"/>
          </p:cNvSpPr>
          <p:nvPr/>
        </p:nvSpPr>
        <p:spPr bwMode="auto">
          <a:xfrm>
            <a:off x="5562601" y="4627564"/>
            <a:ext cx="968375" cy="1392237"/>
          </a:xfrm>
          <a:prstGeom prst="rect">
            <a:avLst/>
          </a:prstGeom>
          <a:solidFill>
            <a:srgbClr val="02463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5" name="Rectangle 15">
            <a:extLst>
              <a:ext uri="{FF2B5EF4-FFF2-40B4-BE49-F238E27FC236}">
                <a16:creationId xmlns:a16="http://schemas.microsoft.com/office/drawing/2014/main" id="{E02D316C-2D6F-41FE-9FF3-4CAE28DF4E78}"/>
              </a:ext>
            </a:extLst>
          </p:cNvPr>
          <p:cNvSpPr>
            <a:spLocks noChangeAspect="1" noChangeArrowheads="1"/>
          </p:cNvSpPr>
          <p:nvPr/>
        </p:nvSpPr>
        <p:spPr bwMode="auto">
          <a:xfrm>
            <a:off x="6781801" y="4627564"/>
            <a:ext cx="968375" cy="1392237"/>
          </a:xfrm>
          <a:prstGeom prst="rect">
            <a:avLst/>
          </a:prstGeom>
          <a:solidFill>
            <a:srgbClr val="042948">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6" name="Rectangle 16">
            <a:extLst>
              <a:ext uri="{FF2B5EF4-FFF2-40B4-BE49-F238E27FC236}">
                <a16:creationId xmlns:a16="http://schemas.microsoft.com/office/drawing/2014/main" id="{EF12053D-41C8-4B23-989B-DD5B59316FD2}"/>
              </a:ext>
            </a:extLst>
          </p:cNvPr>
          <p:cNvSpPr>
            <a:spLocks noChangeAspect="1" noChangeArrowheads="1"/>
          </p:cNvSpPr>
          <p:nvPr/>
        </p:nvSpPr>
        <p:spPr bwMode="auto">
          <a:xfrm>
            <a:off x="8001001" y="4627564"/>
            <a:ext cx="968375" cy="1392237"/>
          </a:xfrm>
          <a:prstGeom prst="rect">
            <a:avLst/>
          </a:prstGeom>
          <a:solidFill>
            <a:srgbClr val="660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7" name="Rectangle 17">
            <a:extLst>
              <a:ext uri="{FF2B5EF4-FFF2-40B4-BE49-F238E27FC236}">
                <a16:creationId xmlns:a16="http://schemas.microsoft.com/office/drawing/2014/main" id="{143316A6-AEFA-4E95-B9A0-300CCB6269DE}"/>
              </a:ext>
            </a:extLst>
          </p:cNvPr>
          <p:cNvSpPr>
            <a:spLocks noChangeAspect="1" noChangeArrowheads="1"/>
          </p:cNvSpPr>
          <p:nvPr/>
        </p:nvSpPr>
        <p:spPr bwMode="auto">
          <a:xfrm>
            <a:off x="9197976" y="4627564"/>
            <a:ext cx="968375" cy="1392237"/>
          </a:xfrm>
          <a:prstGeom prst="rect">
            <a:avLst/>
          </a:prstGeom>
          <a:solidFill>
            <a:srgbClr val="49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0978" name="Text Box 18">
            <a:extLst>
              <a:ext uri="{FF2B5EF4-FFF2-40B4-BE49-F238E27FC236}">
                <a16:creationId xmlns:a16="http://schemas.microsoft.com/office/drawing/2014/main" id="{9C4FA838-95EA-4B67-A5ED-57B4AB940D15}"/>
              </a:ext>
            </a:extLst>
          </p:cNvPr>
          <p:cNvSpPr txBox="1">
            <a:spLocks noChangeArrowheads="1"/>
          </p:cNvSpPr>
          <p:nvPr/>
        </p:nvSpPr>
        <p:spPr bwMode="auto">
          <a:xfrm>
            <a:off x="1965325" y="1789113"/>
            <a:ext cx="784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  0               1                 2                 3                 4                  5                6</a:t>
            </a:r>
          </a:p>
        </p:txBody>
      </p:sp>
      <p:sp>
        <p:nvSpPr>
          <p:cNvPr id="40979" name="Text Box 19">
            <a:extLst>
              <a:ext uri="{FF2B5EF4-FFF2-40B4-BE49-F238E27FC236}">
                <a16:creationId xmlns:a16="http://schemas.microsoft.com/office/drawing/2014/main" id="{21253A85-155E-4F34-8AFC-1569237F8526}"/>
              </a:ext>
            </a:extLst>
          </p:cNvPr>
          <p:cNvSpPr txBox="1">
            <a:spLocks noChangeArrowheads="1"/>
          </p:cNvSpPr>
          <p:nvPr/>
        </p:nvSpPr>
        <p:spPr bwMode="auto">
          <a:xfrm>
            <a:off x="1981200" y="4205288"/>
            <a:ext cx="803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  7               8                 9                10               11                12                13</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17F1D49-751F-4735-88EE-9E39A8C4FDEC}"/>
              </a:ext>
            </a:extLst>
          </p:cNvPr>
          <p:cNvSpPr>
            <a:spLocks noGrp="1" noChangeArrowheads="1"/>
          </p:cNvSpPr>
          <p:nvPr>
            <p:ph type="title"/>
          </p:nvPr>
        </p:nvSpPr>
        <p:spPr/>
        <p:txBody>
          <a:bodyPr/>
          <a:lstStyle/>
          <a:p>
            <a:endParaRPr lang="en-US" altLang="en-US"/>
          </a:p>
        </p:txBody>
      </p:sp>
      <p:pic>
        <p:nvPicPr>
          <p:cNvPr id="41987" name="Picture 3" descr="16-16Figure_PHO">
            <a:extLst>
              <a:ext uri="{FF2B5EF4-FFF2-40B4-BE49-F238E27FC236}">
                <a16:creationId xmlns:a16="http://schemas.microsoft.com/office/drawing/2014/main" id="{E33D42CE-E847-4733-9FE7-F1FA24411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685"/>
          <a:stretch>
            <a:fillRect/>
          </a:stretch>
        </p:blipFill>
        <p:spPr bwMode="auto">
          <a:xfrm>
            <a:off x="4025900" y="239714"/>
            <a:ext cx="4140200" cy="6142037"/>
          </a:xfrm>
          <a:prstGeom prst="rect">
            <a:avLst/>
          </a:prstGeom>
          <a:noFill/>
          <a:extLst>
            <a:ext uri="{909E8E84-426E-40DD-AFC4-6F175D3DCCD1}">
              <a14:hiddenFill xmlns:a14="http://schemas.microsoft.com/office/drawing/2010/main">
                <a:solidFill>
                  <a:srgbClr val="FFFFFF"/>
                </a:solidFill>
              </a14:hiddenFill>
            </a:ext>
          </a:extLst>
        </p:spPr>
      </p:pic>
      <p:sp>
        <p:nvSpPr>
          <p:cNvPr id="41988" name="Rectangle 4">
            <a:extLst>
              <a:ext uri="{FF2B5EF4-FFF2-40B4-BE49-F238E27FC236}">
                <a16:creationId xmlns:a16="http://schemas.microsoft.com/office/drawing/2014/main" id="{1EF05E84-D574-437D-87E3-715AB41FE689}"/>
              </a:ext>
            </a:extLst>
          </p:cNvPr>
          <p:cNvSpPr>
            <a:spLocks noChangeArrowheads="1"/>
          </p:cNvSpPr>
          <p:nvPr/>
        </p:nvSpPr>
        <p:spPr bwMode="auto">
          <a:xfrm>
            <a:off x="1600200" y="6610351"/>
            <a:ext cx="3289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Copyright © 2007 Pearson Benjamin Cummings.  All rights reserved.</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320C6770-3AC5-49FE-9F0C-9124F41A10AF}"/>
              </a:ext>
            </a:extLst>
          </p:cNvPr>
          <p:cNvSpPr txBox="1">
            <a:spLocks noChangeArrowheads="1"/>
          </p:cNvSpPr>
          <p:nvPr/>
        </p:nvSpPr>
        <p:spPr bwMode="auto">
          <a:xfrm>
            <a:off x="3352800" y="533400"/>
            <a:ext cx="5348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200">
                <a:solidFill>
                  <a:srgbClr val="000000"/>
                </a:solidFill>
                <a:latin typeface="Arial" panose="020B0604020202020204" pitchFamily="34" charset="0"/>
              </a:rPr>
              <a:t>Desired Features of Sensors</a:t>
            </a:r>
          </a:p>
        </p:txBody>
      </p:sp>
      <p:sp>
        <p:nvSpPr>
          <p:cNvPr id="44035" name="Text Box 3">
            <a:extLst>
              <a:ext uri="{FF2B5EF4-FFF2-40B4-BE49-F238E27FC236}">
                <a16:creationId xmlns:a16="http://schemas.microsoft.com/office/drawing/2014/main" id="{DFC56873-4BFE-466D-99DA-AA6612F3DF9C}"/>
              </a:ext>
            </a:extLst>
          </p:cNvPr>
          <p:cNvSpPr txBox="1">
            <a:spLocks noChangeArrowheads="1"/>
          </p:cNvSpPr>
          <p:nvPr/>
        </p:nvSpPr>
        <p:spPr bwMode="auto">
          <a:xfrm>
            <a:off x="1981200" y="16764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Arial" panose="020B0604020202020204" pitchFamily="34" charset="0"/>
              </a:rPr>
              <a:t>pH paper     1904</a:t>
            </a:r>
          </a:p>
        </p:txBody>
      </p:sp>
      <p:sp>
        <p:nvSpPr>
          <p:cNvPr id="44036" name="Text Box 4">
            <a:extLst>
              <a:ext uri="{FF2B5EF4-FFF2-40B4-BE49-F238E27FC236}">
                <a16:creationId xmlns:a16="http://schemas.microsoft.com/office/drawing/2014/main" id="{3D45D4D8-428C-46DD-AF66-6C5F1BF090DB}"/>
              </a:ext>
            </a:extLst>
          </p:cNvPr>
          <p:cNvSpPr txBox="1">
            <a:spLocks noChangeArrowheads="1"/>
          </p:cNvSpPr>
          <p:nvPr/>
        </p:nvSpPr>
        <p:spPr bwMode="auto">
          <a:xfrm>
            <a:off x="8001000" y="3022600"/>
            <a:ext cx="22098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00"/>
                </a:solidFill>
                <a:latin typeface="Arial" panose="020B0604020202020204" pitchFamily="34" charset="0"/>
              </a:rPr>
              <a:t>Detection limit</a:t>
            </a:r>
          </a:p>
          <a:p>
            <a:pPr fontAlgn="base">
              <a:spcBef>
                <a:spcPct val="50000"/>
              </a:spcBef>
              <a:spcAft>
                <a:spcPct val="0"/>
              </a:spcAft>
            </a:pPr>
            <a:r>
              <a:rPr lang="en-US" altLang="en-US">
                <a:solidFill>
                  <a:srgbClr val="000000"/>
                </a:solidFill>
                <a:latin typeface="Arial" panose="020B0604020202020204" pitchFamily="34" charset="0"/>
              </a:rPr>
              <a:t>Low deflection</a:t>
            </a:r>
          </a:p>
          <a:p>
            <a:pPr fontAlgn="base">
              <a:spcBef>
                <a:spcPct val="50000"/>
              </a:spcBef>
              <a:spcAft>
                <a:spcPct val="0"/>
              </a:spcAft>
            </a:pPr>
            <a:r>
              <a:rPr lang="en-US" altLang="en-US">
                <a:solidFill>
                  <a:srgbClr val="000000"/>
                </a:solidFill>
                <a:latin typeface="Arial" panose="020B0604020202020204" pitchFamily="34" charset="0"/>
              </a:rPr>
              <a:t>High sensitivity</a:t>
            </a:r>
          </a:p>
          <a:p>
            <a:pPr fontAlgn="base">
              <a:spcBef>
                <a:spcPct val="50000"/>
              </a:spcBef>
              <a:spcAft>
                <a:spcPct val="0"/>
              </a:spcAft>
            </a:pPr>
            <a:r>
              <a:rPr lang="en-US" altLang="en-US">
                <a:solidFill>
                  <a:srgbClr val="000000"/>
                </a:solidFill>
                <a:latin typeface="Arial" panose="020B0604020202020204" pitchFamily="34" charset="0"/>
              </a:rPr>
              <a:t>High selectivity</a:t>
            </a:r>
          </a:p>
          <a:p>
            <a:pPr fontAlgn="base">
              <a:spcBef>
                <a:spcPct val="50000"/>
              </a:spcBef>
              <a:spcAft>
                <a:spcPct val="0"/>
              </a:spcAft>
            </a:pPr>
            <a:r>
              <a:rPr lang="en-US" altLang="en-US">
                <a:solidFill>
                  <a:srgbClr val="000000"/>
                </a:solidFill>
                <a:latin typeface="Arial" panose="020B0604020202020204" pitchFamily="34" charset="0"/>
              </a:rPr>
              <a:t>Wide dynamic range</a:t>
            </a:r>
          </a:p>
          <a:p>
            <a:pPr fontAlgn="base">
              <a:spcBef>
                <a:spcPct val="50000"/>
              </a:spcBef>
              <a:spcAft>
                <a:spcPct val="0"/>
              </a:spcAft>
            </a:pPr>
            <a:r>
              <a:rPr lang="en-US" altLang="en-US">
                <a:solidFill>
                  <a:srgbClr val="000000"/>
                </a:solidFill>
                <a:latin typeface="Arial" panose="020B0604020202020204" pitchFamily="34" charset="0"/>
              </a:rPr>
              <a:t>Simple to use</a:t>
            </a:r>
          </a:p>
          <a:p>
            <a:pPr fontAlgn="base">
              <a:spcBef>
                <a:spcPct val="50000"/>
              </a:spcBef>
              <a:spcAft>
                <a:spcPct val="0"/>
              </a:spcAft>
            </a:pPr>
            <a:r>
              <a:rPr lang="en-US" altLang="en-US">
                <a:solidFill>
                  <a:srgbClr val="000000"/>
                </a:solidFill>
                <a:latin typeface="Arial" panose="020B0604020202020204" pitchFamily="34" charset="0"/>
              </a:rPr>
              <a:t>Cost-effective</a:t>
            </a:r>
          </a:p>
          <a:p>
            <a:pPr fontAlgn="base">
              <a:spcBef>
                <a:spcPct val="50000"/>
              </a:spcBef>
              <a:spcAft>
                <a:spcPct val="0"/>
              </a:spcAft>
            </a:pPr>
            <a:endParaRPr lang="en-US" altLang="en-US">
              <a:solidFill>
                <a:srgbClr val="000000"/>
              </a:solidFill>
              <a:latin typeface="Arial" panose="020B0604020202020204" pitchFamily="34" charset="0"/>
            </a:endParaRPr>
          </a:p>
        </p:txBody>
      </p:sp>
      <p:sp>
        <p:nvSpPr>
          <p:cNvPr id="44037" name="Line 5">
            <a:extLst>
              <a:ext uri="{FF2B5EF4-FFF2-40B4-BE49-F238E27FC236}">
                <a16:creationId xmlns:a16="http://schemas.microsoft.com/office/drawing/2014/main" id="{934D9631-480F-47C3-9FC9-94FBCDCE8A37}"/>
              </a:ext>
            </a:extLst>
          </p:cNvPr>
          <p:cNvSpPr>
            <a:spLocks noChangeShapeType="1"/>
          </p:cNvSpPr>
          <p:nvPr/>
        </p:nvSpPr>
        <p:spPr bwMode="auto">
          <a:xfrm>
            <a:off x="2514600" y="3200400"/>
            <a:ext cx="0" cy="3048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38" name="Line 6">
            <a:extLst>
              <a:ext uri="{FF2B5EF4-FFF2-40B4-BE49-F238E27FC236}">
                <a16:creationId xmlns:a16="http://schemas.microsoft.com/office/drawing/2014/main" id="{3447CB2A-7010-4FB7-8C76-949CE4AB8A8F}"/>
              </a:ext>
            </a:extLst>
          </p:cNvPr>
          <p:cNvSpPr>
            <a:spLocks noChangeShapeType="1"/>
          </p:cNvSpPr>
          <p:nvPr/>
        </p:nvSpPr>
        <p:spPr bwMode="auto">
          <a:xfrm>
            <a:off x="2514600" y="6248400"/>
            <a:ext cx="48768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39" name="Freeform 7">
            <a:extLst>
              <a:ext uri="{FF2B5EF4-FFF2-40B4-BE49-F238E27FC236}">
                <a16:creationId xmlns:a16="http://schemas.microsoft.com/office/drawing/2014/main" id="{0B814A29-ABA0-4F5B-B27A-073340ACC485}"/>
              </a:ext>
            </a:extLst>
          </p:cNvPr>
          <p:cNvSpPr>
            <a:spLocks/>
          </p:cNvSpPr>
          <p:nvPr/>
        </p:nvSpPr>
        <p:spPr bwMode="auto">
          <a:xfrm>
            <a:off x="2590801" y="3390900"/>
            <a:ext cx="1281113"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0" name="Freeform 8">
            <a:extLst>
              <a:ext uri="{FF2B5EF4-FFF2-40B4-BE49-F238E27FC236}">
                <a16:creationId xmlns:a16="http://schemas.microsoft.com/office/drawing/2014/main" id="{AFD3721F-FEA8-47BC-BBA1-AB14601BE00C}"/>
              </a:ext>
            </a:extLst>
          </p:cNvPr>
          <p:cNvSpPr>
            <a:spLocks/>
          </p:cNvSpPr>
          <p:nvPr/>
        </p:nvSpPr>
        <p:spPr bwMode="auto">
          <a:xfrm>
            <a:off x="3290888" y="34290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1" name="Freeform 9">
            <a:extLst>
              <a:ext uri="{FF2B5EF4-FFF2-40B4-BE49-F238E27FC236}">
                <a16:creationId xmlns:a16="http://schemas.microsoft.com/office/drawing/2014/main" id="{4C4DBE64-FFA3-49F0-9C81-B3D1360A807A}"/>
              </a:ext>
            </a:extLst>
          </p:cNvPr>
          <p:cNvSpPr>
            <a:spLocks/>
          </p:cNvSpPr>
          <p:nvPr/>
        </p:nvSpPr>
        <p:spPr bwMode="auto">
          <a:xfrm>
            <a:off x="4038601" y="3429000"/>
            <a:ext cx="1281113"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2" name="Freeform 10">
            <a:extLst>
              <a:ext uri="{FF2B5EF4-FFF2-40B4-BE49-F238E27FC236}">
                <a16:creationId xmlns:a16="http://schemas.microsoft.com/office/drawing/2014/main" id="{63A4C4F3-A0F7-498D-B0BD-B8B559B7AF34}"/>
              </a:ext>
            </a:extLst>
          </p:cNvPr>
          <p:cNvSpPr>
            <a:spLocks/>
          </p:cNvSpPr>
          <p:nvPr/>
        </p:nvSpPr>
        <p:spPr bwMode="auto">
          <a:xfrm>
            <a:off x="4814888" y="33909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0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3" name="Freeform 11">
            <a:extLst>
              <a:ext uri="{FF2B5EF4-FFF2-40B4-BE49-F238E27FC236}">
                <a16:creationId xmlns:a16="http://schemas.microsoft.com/office/drawing/2014/main" id="{2F67BAA7-06A3-4631-8601-4B2765270AB7}"/>
              </a:ext>
            </a:extLst>
          </p:cNvPr>
          <p:cNvSpPr>
            <a:spLocks/>
          </p:cNvSpPr>
          <p:nvPr/>
        </p:nvSpPr>
        <p:spPr bwMode="auto">
          <a:xfrm>
            <a:off x="5576888" y="33909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99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4" name="Freeform 12">
            <a:extLst>
              <a:ext uri="{FF2B5EF4-FFF2-40B4-BE49-F238E27FC236}">
                <a16:creationId xmlns:a16="http://schemas.microsoft.com/office/drawing/2014/main" id="{9D1C9C26-FAD0-48C6-89AD-2485995129A5}"/>
              </a:ext>
            </a:extLst>
          </p:cNvPr>
          <p:cNvSpPr>
            <a:spLocks/>
          </p:cNvSpPr>
          <p:nvPr/>
        </p:nvSpPr>
        <p:spPr bwMode="auto">
          <a:xfrm>
            <a:off x="6338888" y="33909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66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5" name="Rectangle 13">
            <a:extLst>
              <a:ext uri="{FF2B5EF4-FFF2-40B4-BE49-F238E27FC236}">
                <a16:creationId xmlns:a16="http://schemas.microsoft.com/office/drawing/2014/main" id="{EA3C9530-6285-4304-92E5-DCCE53508F10}"/>
              </a:ext>
            </a:extLst>
          </p:cNvPr>
          <p:cNvSpPr>
            <a:spLocks noChangeAspect="1" noChangeArrowheads="1"/>
          </p:cNvSpPr>
          <p:nvPr/>
        </p:nvSpPr>
        <p:spPr bwMode="auto">
          <a:xfrm>
            <a:off x="3536951" y="1371600"/>
            <a:ext cx="434975" cy="623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6" name="Rectangle 14">
            <a:extLst>
              <a:ext uri="{FF2B5EF4-FFF2-40B4-BE49-F238E27FC236}">
                <a16:creationId xmlns:a16="http://schemas.microsoft.com/office/drawing/2014/main" id="{B0B93515-D82C-4444-A68A-9CD061BCEE7A}"/>
              </a:ext>
            </a:extLst>
          </p:cNvPr>
          <p:cNvSpPr>
            <a:spLocks noChangeAspect="1" noChangeArrowheads="1"/>
          </p:cNvSpPr>
          <p:nvPr/>
        </p:nvSpPr>
        <p:spPr bwMode="auto">
          <a:xfrm>
            <a:off x="4083051" y="1371600"/>
            <a:ext cx="434975" cy="623888"/>
          </a:xfrm>
          <a:prstGeom prst="rect">
            <a:avLst/>
          </a:prstGeom>
          <a:solidFill>
            <a:srgbClr val="FF0000">
              <a:alpha val="7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7" name="Rectangle 15">
            <a:extLst>
              <a:ext uri="{FF2B5EF4-FFF2-40B4-BE49-F238E27FC236}">
                <a16:creationId xmlns:a16="http://schemas.microsoft.com/office/drawing/2014/main" id="{0EAD805D-BC0F-4156-8414-BF6B328AE398}"/>
              </a:ext>
            </a:extLst>
          </p:cNvPr>
          <p:cNvSpPr>
            <a:spLocks noChangeAspect="1" noChangeArrowheads="1"/>
          </p:cNvSpPr>
          <p:nvPr/>
        </p:nvSpPr>
        <p:spPr bwMode="auto">
          <a:xfrm>
            <a:off x="5165726" y="1371600"/>
            <a:ext cx="434975" cy="62388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8" name="Rectangle 16">
            <a:extLst>
              <a:ext uri="{FF2B5EF4-FFF2-40B4-BE49-F238E27FC236}">
                <a16:creationId xmlns:a16="http://schemas.microsoft.com/office/drawing/2014/main" id="{D15D368C-1E3D-4A82-B271-95E8CCDFC645}"/>
              </a:ext>
            </a:extLst>
          </p:cNvPr>
          <p:cNvSpPr>
            <a:spLocks noChangeAspect="1" noChangeArrowheads="1"/>
          </p:cNvSpPr>
          <p:nvPr/>
        </p:nvSpPr>
        <p:spPr bwMode="auto">
          <a:xfrm>
            <a:off x="4619626" y="1371600"/>
            <a:ext cx="434975" cy="623888"/>
          </a:xfrm>
          <a:prstGeom prst="rect">
            <a:avLst/>
          </a:prstGeom>
          <a:solidFill>
            <a:srgbClr val="FF66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49" name="Rectangle 17">
            <a:extLst>
              <a:ext uri="{FF2B5EF4-FFF2-40B4-BE49-F238E27FC236}">
                <a16:creationId xmlns:a16="http://schemas.microsoft.com/office/drawing/2014/main" id="{9D43D39D-6816-4C5A-A580-E80F92E28A67}"/>
              </a:ext>
            </a:extLst>
          </p:cNvPr>
          <p:cNvSpPr>
            <a:spLocks noChangeAspect="1" noChangeArrowheads="1"/>
          </p:cNvSpPr>
          <p:nvPr/>
        </p:nvSpPr>
        <p:spPr bwMode="auto">
          <a:xfrm>
            <a:off x="5722939" y="1371600"/>
            <a:ext cx="433387" cy="623888"/>
          </a:xfrm>
          <a:prstGeom prst="rect">
            <a:avLst/>
          </a:prstGeom>
          <a:solidFill>
            <a:srgbClr val="FF6600">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0" name="Rectangle 18">
            <a:extLst>
              <a:ext uri="{FF2B5EF4-FFF2-40B4-BE49-F238E27FC236}">
                <a16:creationId xmlns:a16="http://schemas.microsoft.com/office/drawing/2014/main" id="{154A8747-5E4C-4B0B-9A13-9166442DEFEB}"/>
              </a:ext>
            </a:extLst>
          </p:cNvPr>
          <p:cNvSpPr>
            <a:spLocks noChangeAspect="1" noChangeArrowheads="1"/>
          </p:cNvSpPr>
          <p:nvPr/>
        </p:nvSpPr>
        <p:spPr bwMode="auto">
          <a:xfrm>
            <a:off x="6269039" y="1371600"/>
            <a:ext cx="433387" cy="623888"/>
          </a:xfrm>
          <a:prstGeom prst="rect">
            <a:avLst/>
          </a:prstGeom>
          <a:solidFill>
            <a:srgbClr val="CCCC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1" name="Rectangle 19">
            <a:extLst>
              <a:ext uri="{FF2B5EF4-FFF2-40B4-BE49-F238E27FC236}">
                <a16:creationId xmlns:a16="http://schemas.microsoft.com/office/drawing/2014/main" id="{78A0E349-4847-4A16-BA97-72145F16B96E}"/>
              </a:ext>
            </a:extLst>
          </p:cNvPr>
          <p:cNvSpPr>
            <a:spLocks noChangeAspect="1" noChangeArrowheads="1"/>
          </p:cNvSpPr>
          <p:nvPr/>
        </p:nvSpPr>
        <p:spPr bwMode="auto">
          <a:xfrm>
            <a:off x="6805614" y="1371600"/>
            <a:ext cx="433387" cy="623888"/>
          </a:xfrm>
          <a:prstGeom prst="rect">
            <a:avLst/>
          </a:prstGeom>
          <a:solidFill>
            <a:srgbClr val="CCCC00">
              <a:alpha val="8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2" name="Rectangle 20">
            <a:extLst>
              <a:ext uri="{FF2B5EF4-FFF2-40B4-BE49-F238E27FC236}">
                <a16:creationId xmlns:a16="http://schemas.microsoft.com/office/drawing/2014/main" id="{E9C40AB2-5B3E-4905-951B-ED1F8E63A7C4}"/>
              </a:ext>
            </a:extLst>
          </p:cNvPr>
          <p:cNvSpPr>
            <a:spLocks noChangeAspect="1" noChangeArrowheads="1"/>
          </p:cNvSpPr>
          <p:nvPr/>
        </p:nvSpPr>
        <p:spPr bwMode="auto">
          <a:xfrm>
            <a:off x="3527425" y="2119314"/>
            <a:ext cx="433388" cy="623887"/>
          </a:xfrm>
          <a:prstGeom prst="rect">
            <a:avLst/>
          </a:prstGeom>
          <a:solidFill>
            <a:srgbClr val="339966">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3" name="Rectangle 21">
            <a:extLst>
              <a:ext uri="{FF2B5EF4-FFF2-40B4-BE49-F238E27FC236}">
                <a16:creationId xmlns:a16="http://schemas.microsoft.com/office/drawing/2014/main" id="{C43F819F-9DC4-45B7-9C26-564C85D5CFAD}"/>
              </a:ext>
            </a:extLst>
          </p:cNvPr>
          <p:cNvSpPr>
            <a:spLocks noChangeAspect="1" noChangeArrowheads="1"/>
          </p:cNvSpPr>
          <p:nvPr/>
        </p:nvSpPr>
        <p:spPr bwMode="auto">
          <a:xfrm>
            <a:off x="4073525" y="2119314"/>
            <a:ext cx="433388" cy="623887"/>
          </a:xfrm>
          <a:prstGeom prst="rect">
            <a:avLst/>
          </a:prstGeom>
          <a:solidFill>
            <a:srgbClr val="0080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4" name="Rectangle 22">
            <a:extLst>
              <a:ext uri="{FF2B5EF4-FFF2-40B4-BE49-F238E27FC236}">
                <a16:creationId xmlns:a16="http://schemas.microsoft.com/office/drawing/2014/main" id="{2D86DC65-EA36-4413-85AC-993ACE382EED}"/>
              </a:ext>
            </a:extLst>
          </p:cNvPr>
          <p:cNvSpPr>
            <a:spLocks noChangeAspect="1" noChangeArrowheads="1"/>
          </p:cNvSpPr>
          <p:nvPr/>
        </p:nvSpPr>
        <p:spPr bwMode="auto">
          <a:xfrm>
            <a:off x="4619626" y="2119314"/>
            <a:ext cx="434975" cy="623887"/>
          </a:xfrm>
          <a:prstGeom prst="rect">
            <a:avLst/>
          </a:prstGeom>
          <a:solidFill>
            <a:srgbClr val="008000">
              <a:alpha val="8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5" name="Rectangle 23">
            <a:extLst>
              <a:ext uri="{FF2B5EF4-FFF2-40B4-BE49-F238E27FC236}">
                <a16:creationId xmlns:a16="http://schemas.microsoft.com/office/drawing/2014/main" id="{49C82617-BC14-4E5C-A233-E815F7A4073B}"/>
              </a:ext>
            </a:extLst>
          </p:cNvPr>
          <p:cNvSpPr>
            <a:spLocks noChangeAspect="1" noChangeArrowheads="1"/>
          </p:cNvSpPr>
          <p:nvPr/>
        </p:nvSpPr>
        <p:spPr bwMode="auto">
          <a:xfrm>
            <a:off x="5165726" y="2119314"/>
            <a:ext cx="434975" cy="623887"/>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6" name="Rectangle 24">
            <a:extLst>
              <a:ext uri="{FF2B5EF4-FFF2-40B4-BE49-F238E27FC236}">
                <a16:creationId xmlns:a16="http://schemas.microsoft.com/office/drawing/2014/main" id="{04D5F512-7FCF-48CF-B900-4B8DDEDDA4C8}"/>
              </a:ext>
            </a:extLst>
          </p:cNvPr>
          <p:cNvSpPr>
            <a:spLocks noChangeAspect="1" noChangeArrowheads="1"/>
          </p:cNvSpPr>
          <p:nvPr/>
        </p:nvSpPr>
        <p:spPr bwMode="auto">
          <a:xfrm>
            <a:off x="5711826" y="2119314"/>
            <a:ext cx="434975" cy="623887"/>
          </a:xfrm>
          <a:prstGeom prst="rect">
            <a:avLst/>
          </a:prstGeom>
          <a:solidFill>
            <a:schemeClr val="accent2">
              <a:alpha val="8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7" name="Rectangle 25">
            <a:extLst>
              <a:ext uri="{FF2B5EF4-FFF2-40B4-BE49-F238E27FC236}">
                <a16:creationId xmlns:a16="http://schemas.microsoft.com/office/drawing/2014/main" id="{5BE5D27C-1AA0-40FA-8371-2CDD9E644DF3}"/>
              </a:ext>
            </a:extLst>
          </p:cNvPr>
          <p:cNvSpPr>
            <a:spLocks noChangeAspect="1" noChangeArrowheads="1"/>
          </p:cNvSpPr>
          <p:nvPr/>
        </p:nvSpPr>
        <p:spPr bwMode="auto">
          <a:xfrm>
            <a:off x="6259514" y="2119314"/>
            <a:ext cx="433387" cy="623887"/>
          </a:xfrm>
          <a:prstGeom prst="rect">
            <a:avLst/>
          </a:prstGeom>
          <a:solidFill>
            <a:srgbClr val="99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8" name="Rectangle 26">
            <a:extLst>
              <a:ext uri="{FF2B5EF4-FFF2-40B4-BE49-F238E27FC236}">
                <a16:creationId xmlns:a16="http://schemas.microsoft.com/office/drawing/2014/main" id="{7C1F81CA-ED4B-4AF0-9F0B-A140416FA838}"/>
              </a:ext>
            </a:extLst>
          </p:cNvPr>
          <p:cNvSpPr>
            <a:spLocks noChangeAspect="1" noChangeArrowheads="1"/>
          </p:cNvSpPr>
          <p:nvPr/>
        </p:nvSpPr>
        <p:spPr bwMode="auto">
          <a:xfrm>
            <a:off x="6794501" y="2119314"/>
            <a:ext cx="434975" cy="623887"/>
          </a:xfrm>
          <a:prstGeom prst="rect">
            <a:avLst/>
          </a:prstGeom>
          <a:solidFill>
            <a:srgbClr val="6600CC">
              <a:alpha val="8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4059" name="Text Box 27">
            <a:extLst>
              <a:ext uri="{FF2B5EF4-FFF2-40B4-BE49-F238E27FC236}">
                <a16:creationId xmlns:a16="http://schemas.microsoft.com/office/drawing/2014/main" id="{73F30D2C-3EF0-423B-8F6D-566B9F7F7069}"/>
              </a:ext>
            </a:extLst>
          </p:cNvPr>
          <p:cNvSpPr txBox="1">
            <a:spLocks noChangeArrowheads="1"/>
          </p:cNvSpPr>
          <p:nvPr/>
        </p:nvSpPr>
        <p:spPr bwMode="auto">
          <a:xfrm>
            <a:off x="3479800" y="1720851"/>
            <a:ext cx="36337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b="1">
                <a:solidFill>
                  <a:srgbClr val="000000"/>
                </a:solidFill>
                <a:latin typeface="Arial" panose="020B0604020202020204" pitchFamily="34" charset="0"/>
              </a:rPr>
              <a:t>pH  0               1                 2                 3                 4                  5                6</a:t>
            </a:r>
          </a:p>
        </p:txBody>
      </p:sp>
      <p:sp>
        <p:nvSpPr>
          <p:cNvPr id="44060" name="Text Box 28">
            <a:extLst>
              <a:ext uri="{FF2B5EF4-FFF2-40B4-BE49-F238E27FC236}">
                <a16:creationId xmlns:a16="http://schemas.microsoft.com/office/drawing/2014/main" id="{A3BA6484-C27F-43A1-8B5D-7A7386229CE3}"/>
              </a:ext>
            </a:extLst>
          </p:cNvPr>
          <p:cNvSpPr txBox="1">
            <a:spLocks noChangeArrowheads="1"/>
          </p:cNvSpPr>
          <p:nvPr/>
        </p:nvSpPr>
        <p:spPr bwMode="auto">
          <a:xfrm>
            <a:off x="3470276" y="2452688"/>
            <a:ext cx="37195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b="1">
                <a:solidFill>
                  <a:srgbClr val="000000"/>
                </a:solidFill>
                <a:latin typeface="Arial" panose="020B0604020202020204" pitchFamily="34" charset="0"/>
              </a:rPr>
              <a:t>pH  7               8                 9                10               11                12                13</a:t>
            </a:r>
          </a:p>
        </p:txBody>
      </p:sp>
      <p:sp>
        <p:nvSpPr>
          <p:cNvPr id="44061" name="AutoShape 29">
            <a:hlinkClick r:id="rId4" action="ppaction://hlinksldjump" highlightClick="1"/>
            <a:extLst>
              <a:ext uri="{FF2B5EF4-FFF2-40B4-BE49-F238E27FC236}">
                <a16:creationId xmlns:a16="http://schemas.microsoft.com/office/drawing/2014/main" id="{A5663780-E94A-48F0-B2F3-9DC054680353}"/>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ipe(left)">
                                      <p:cBhvr>
                                        <p:cTn id="7" dur="1000"/>
                                        <p:tgtEl>
                                          <p:spTgt spid="44040"/>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wipe(left)">
                                      <p:cBhvr>
                                        <p:cTn id="11" dur="1000"/>
                                        <p:tgtEl>
                                          <p:spTgt spid="44041"/>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44042"/>
                                        </p:tgtEl>
                                        <p:attrNameLst>
                                          <p:attrName>style.visibility</p:attrName>
                                        </p:attrNameLst>
                                      </p:cBhvr>
                                      <p:to>
                                        <p:strVal val="visible"/>
                                      </p:to>
                                    </p:set>
                                    <p:animEffect transition="in" filter="wipe(left)">
                                      <p:cBhvr>
                                        <p:cTn id="15" dur="1000"/>
                                        <p:tgtEl>
                                          <p:spTgt spid="44042"/>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44043"/>
                                        </p:tgtEl>
                                        <p:attrNameLst>
                                          <p:attrName>style.visibility</p:attrName>
                                        </p:attrNameLst>
                                      </p:cBhvr>
                                      <p:to>
                                        <p:strVal val="visible"/>
                                      </p:to>
                                    </p:set>
                                    <p:animEffect transition="in" filter="wipe(left)">
                                      <p:cBhvr>
                                        <p:cTn id="19" dur="1000"/>
                                        <p:tgtEl>
                                          <p:spTgt spid="44043"/>
                                        </p:tgtEl>
                                      </p:cBhvr>
                                    </p:animEffect>
                                  </p:childTnLst>
                                </p:cTn>
                              </p:par>
                            </p:childTnLst>
                          </p:cTn>
                        </p:par>
                        <p:par>
                          <p:cTn id="20" fill="hold" nodeType="afterGroup">
                            <p:stCondLst>
                              <p:cond delay="4000"/>
                            </p:stCondLst>
                            <p:childTnLst>
                              <p:par>
                                <p:cTn id="21" presetID="22" presetClass="entr" presetSubtype="8" fill="hold" nodeType="afterEffect">
                                  <p:stCondLst>
                                    <p:cond delay="0"/>
                                  </p:stCondLst>
                                  <p:childTnLst>
                                    <p:set>
                                      <p:cBhvr>
                                        <p:cTn id="22" dur="1" fill="hold">
                                          <p:stCondLst>
                                            <p:cond delay="0"/>
                                          </p:stCondLst>
                                        </p:cTn>
                                        <p:tgtEl>
                                          <p:spTgt spid="44044"/>
                                        </p:tgtEl>
                                        <p:attrNameLst>
                                          <p:attrName>style.visibility</p:attrName>
                                        </p:attrNameLst>
                                      </p:cBhvr>
                                      <p:to>
                                        <p:strVal val="visible"/>
                                      </p:to>
                                    </p:set>
                                    <p:animEffect transition="in" filter="wipe(left)">
                                      <p:cBhvr>
                                        <p:cTn id="23"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EEF7B36-E43A-4CBE-B6C7-8E841688F9B0}"/>
              </a:ext>
            </a:extLst>
          </p:cNvPr>
          <p:cNvSpPr>
            <a:spLocks noGrp="1" noChangeArrowheads="1"/>
          </p:cNvSpPr>
          <p:nvPr>
            <p:ph type="title"/>
          </p:nvPr>
        </p:nvSpPr>
        <p:spPr/>
        <p:txBody>
          <a:bodyPr/>
          <a:lstStyle/>
          <a:p>
            <a:endParaRPr lang="en-US" altLang="en-US"/>
          </a:p>
        </p:txBody>
      </p:sp>
      <p:pic>
        <p:nvPicPr>
          <p:cNvPr id="48131" name="Picture 3" descr="16-00CO_PHO">
            <a:extLst>
              <a:ext uri="{FF2B5EF4-FFF2-40B4-BE49-F238E27FC236}">
                <a16:creationId xmlns:a16="http://schemas.microsoft.com/office/drawing/2014/main" id="{04DD7231-CC3F-483D-A9A6-3F3D8D9A7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809"/>
          <a:stretch>
            <a:fillRect/>
          </a:stretch>
        </p:blipFill>
        <p:spPr bwMode="auto">
          <a:xfrm>
            <a:off x="2730500" y="328613"/>
            <a:ext cx="6731000" cy="6134100"/>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a:extLst>
              <a:ext uri="{FF2B5EF4-FFF2-40B4-BE49-F238E27FC236}">
                <a16:creationId xmlns:a16="http://schemas.microsoft.com/office/drawing/2014/main" id="{A70AFE83-0949-492B-ACCC-9E90D6BB7E99}"/>
              </a:ext>
            </a:extLst>
          </p:cNvPr>
          <p:cNvSpPr>
            <a:spLocks noChangeArrowheads="1"/>
          </p:cNvSpPr>
          <p:nvPr/>
        </p:nvSpPr>
        <p:spPr bwMode="auto">
          <a:xfrm>
            <a:off x="1600200" y="6554788"/>
            <a:ext cx="328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Copyright © 2007 Pearson Benjamin Cummings.  All rights reserved.</a:t>
            </a:r>
            <a:endParaRPr lang="en-US" altLang="en-US">
              <a:solidFill>
                <a:srgbClr val="000000"/>
              </a:solidFill>
              <a:latin typeface="Arial" panose="020B0604020202020204" pitchFamily="34" charset="0"/>
            </a:endParaRPr>
          </a:p>
        </p:txBody>
      </p:sp>
      <p:sp>
        <p:nvSpPr>
          <p:cNvPr id="48133" name="Text Box 5">
            <a:extLst>
              <a:ext uri="{FF2B5EF4-FFF2-40B4-BE49-F238E27FC236}">
                <a16:creationId xmlns:a16="http://schemas.microsoft.com/office/drawing/2014/main" id="{9FE32B45-4F4C-4CB3-9373-34819324C36D}"/>
              </a:ext>
            </a:extLst>
          </p:cNvPr>
          <p:cNvSpPr txBox="1">
            <a:spLocks noChangeArrowheads="1"/>
          </p:cNvSpPr>
          <p:nvPr/>
        </p:nvSpPr>
        <p:spPr bwMode="auto">
          <a:xfrm>
            <a:off x="2300288" y="447676"/>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B4E270D7-5134-4A9A-B3D2-5E02DB45E876}"/>
              </a:ext>
            </a:extLst>
          </p:cNvPr>
          <p:cNvGrpSpPr>
            <a:grpSpLocks/>
          </p:cNvGrpSpPr>
          <p:nvPr/>
        </p:nvGrpSpPr>
        <p:grpSpPr bwMode="auto">
          <a:xfrm>
            <a:off x="4346576" y="2473325"/>
            <a:ext cx="835025" cy="1233488"/>
            <a:chOff x="2243" y="1598"/>
            <a:chExt cx="526" cy="777"/>
          </a:xfrm>
        </p:grpSpPr>
        <p:sp>
          <p:nvSpPr>
            <p:cNvPr id="50179" name="Freeform 3">
              <a:extLst>
                <a:ext uri="{FF2B5EF4-FFF2-40B4-BE49-F238E27FC236}">
                  <a16:creationId xmlns:a16="http://schemas.microsoft.com/office/drawing/2014/main" id="{E27F6E15-50AE-4591-8771-8DC1BFD942FD}"/>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80" name="Freeform 4">
              <a:extLst>
                <a:ext uri="{FF2B5EF4-FFF2-40B4-BE49-F238E27FC236}">
                  <a16:creationId xmlns:a16="http://schemas.microsoft.com/office/drawing/2014/main" id="{8930A073-94AF-40EC-8682-D3916ABE6326}"/>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0181" name="Group 5">
            <a:extLst>
              <a:ext uri="{FF2B5EF4-FFF2-40B4-BE49-F238E27FC236}">
                <a16:creationId xmlns:a16="http://schemas.microsoft.com/office/drawing/2014/main" id="{B50B168D-D4ED-43E1-A159-1F8D06E3E3F8}"/>
              </a:ext>
            </a:extLst>
          </p:cNvPr>
          <p:cNvGrpSpPr>
            <a:grpSpLocks/>
          </p:cNvGrpSpPr>
          <p:nvPr/>
        </p:nvGrpSpPr>
        <p:grpSpPr bwMode="auto">
          <a:xfrm>
            <a:off x="6292851" y="2473325"/>
            <a:ext cx="835025" cy="1233488"/>
            <a:chOff x="2243" y="1598"/>
            <a:chExt cx="526" cy="777"/>
          </a:xfrm>
        </p:grpSpPr>
        <p:sp>
          <p:nvSpPr>
            <p:cNvPr id="50182" name="Freeform 6">
              <a:extLst>
                <a:ext uri="{FF2B5EF4-FFF2-40B4-BE49-F238E27FC236}">
                  <a16:creationId xmlns:a16="http://schemas.microsoft.com/office/drawing/2014/main" id="{54E29B93-D280-4474-978F-3D6914C6B298}"/>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83" name="Freeform 7">
              <a:extLst>
                <a:ext uri="{FF2B5EF4-FFF2-40B4-BE49-F238E27FC236}">
                  <a16:creationId xmlns:a16="http://schemas.microsoft.com/office/drawing/2014/main" id="{F85911E0-3D42-411C-9341-2E88193FC2B8}"/>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0184" name="Group 8">
            <a:extLst>
              <a:ext uri="{FF2B5EF4-FFF2-40B4-BE49-F238E27FC236}">
                <a16:creationId xmlns:a16="http://schemas.microsoft.com/office/drawing/2014/main" id="{4E705034-9C85-405A-BB1D-E7982679C869}"/>
              </a:ext>
            </a:extLst>
          </p:cNvPr>
          <p:cNvGrpSpPr>
            <a:grpSpLocks/>
          </p:cNvGrpSpPr>
          <p:nvPr/>
        </p:nvGrpSpPr>
        <p:grpSpPr bwMode="auto">
          <a:xfrm>
            <a:off x="8272464" y="2474914"/>
            <a:ext cx="835025" cy="1233487"/>
            <a:chOff x="2243" y="1598"/>
            <a:chExt cx="526" cy="777"/>
          </a:xfrm>
        </p:grpSpPr>
        <p:sp>
          <p:nvSpPr>
            <p:cNvPr id="50185" name="Freeform 9">
              <a:extLst>
                <a:ext uri="{FF2B5EF4-FFF2-40B4-BE49-F238E27FC236}">
                  <a16:creationId xmlns:a16="http://schemas.microsoft.com/office/drawing/2014/main" id="{EDBFA60D-1DCE-4306-8E92-B29D72D711AC}"/>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86" name="Freeform 10">
              <a:extLst>
                <a:ext uri="{FF2B5EF4-FFF2-40B4-BE49-F238E27FC236}">
                  <a16:creationId xmlns:a16="http://schemas.microsoft.com/office/drawing/2014/main" id="{B613002A-9B81-401F-8964-92BDC9F13ABB}"/>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0187" name="Group 11">
            <a:extLst>
              <a:ext uri="{FF2B5EF4-FFF2-40B4-BE49-F238E27FC236}">
                <a16:creationId xmlns:a16="http://schemas.microsoft.com/office/drawing/2014/main" id="{C2BD122F-602C-4937-9AF0-42EF09A89AC8}"/>
              </a:ext>
            </a:extLst>
          </p:cNvPr>
          <p:cNvGrpSpPr>
            <a:grpSpLocks/>
          </p:cNvGrpSpPr>
          <p:nvPr/>
        </p:nvGrpSpPr>
        <p:grpSpPr bwMode="auto">
          <a:xfrm>
            <a:off x="4346576" y="4178300"/>
            <a:ext cx="835025" cy="1233488"/>
            <a:chOff x="2243" y="1598"/>
            <a:chExt cx="526" cy="777"/>
          </a:xfrm>
        </p:grpSpPr>
        <p:sp>
          <p:nvSpPr>
            <p:cNvPr id="50188" name="Freeform 12">
              <a:extLst>
                <a:ext uri="{FF2B5EF4-FFF2-40B4-BE49-F238E27FC236}">
                  <a16:creationId xmlns:a16="http://schemas.microsoft.com/office/drawing/2014/main" id="{339CD0A7-30DF-4C83-8A61-B545F26C6746}"/>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89" name="Freeform 13">
              <a:extLst>
                <a:ext uri="{FF2B5EF4-FFF2-40B4-BE49-F238E27FC236}">
                  <a16:creationId xmlns:a16="http://schemas.microsoft.com/office/drawing/2014/main" id="{C790C05F-D4D2-41DB-810D-22A6451A8F04}"/>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0190" name="Group 14">
            <a:extLst>
              <a:ext uri="{FF2B5EF4-FFF2-40B4-BE49-F238E27FC236}">
                <a16:creationId xmlns:a16="http://schemas.microsoft.com/office/drawing/2014/main" id="{97054F18-3966-4E22-A770-65BA6319A2E7}"/>
              </a:ext>
            </a:extLst>
          </p:cNvPr>
          <p:cNvGrpSpPr>
            <a:grpSpLocks/>
          </p:cNvGrpSpPr>
          <p:nvPr/>
        </p:nvGrpSpPr>
        <p:grpSpPr bwMode="auto">
          <a:xfrm>
            <a:off x="6292851" y="4178300"/>
            <a:ext cx="835025" cy="1233488"/>
            <a:chOff x="2243" y="1598"/>
            <a:chExt cx="526" cy="777"/>
          </a:xfrm>
        </p:grpSpPr>
        <p:sp>
          <p:nvSpPr>
            <p:cNvPr id="50191" name="Freeform 15">
              <a:extLst>
                <a:ext uri="{FF2B5EF4-FFF2-40B4-BE49-F238E27FC236}">
                  <a16:creationId xmlns:a16="http://schemas.microsoft.com/office/drawing/2014/main" id="{DBE011AB-D55D-47B8-96BA-AA07B1FD4A30}"/>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92" name="Freeform 16">
              <a:extLst>
                <a:ext uri="{FF2B5EF4-FFF2-40B4-BE49-F238E27FC236}">
                  <a16:creationId xmlns:a16="http://schemas.microsoft.com/office/drawing/2014/main" id="{60FC5742-D1AB-4C9D-9EC4-E9A28A283890}"/>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0193" name="Group 17">
            <a:extLst>
              <a:ext uri="{FF2B5EF4-FFF2-40B4-BE49-F238E27FC236}">
                <a16:creationId xmlns:a16="http://schemas.microsoft.com/office/drawing/2014/main" id="{0D808941-98C5-47B6-A844-21CB646E69CD}"/>
              </a:ext>
            </a:extLst>
          </p:cNvPr>
          <p:cNvGrpSpPr>
            <a:grpSpLocks/>
          </p:cNvGrpSpPr>
          <p:nvPr/>
        </p:nvGrpSpPr>
        <p:grpSpPr bwMode="auto">
          <a:xfrm>
            <a:off x="8272464" y="4179889"/>
            <a:ext cx="835025" cy="1233487"/>
            <a:chOff x="2243" y="1598"/>
            <a:chExt cx="526" cy="777"/>
          </a:xfrm>
        </p:grpSpPr>
        <p:sp>
          <p:nvSpPr>
            <p:cNvPr id="50194" name="Freeform 18">
              <a:extLst>
                <a:ext uri="{FF2B5EF4-FFF2-40B4-BE49-F238E27FC236}">
                  <a16:creationId xmlns:a16="http://schemas.microsoft.com/office/drawing/2014/main" id="{FF553358-B20B-41F7-8EA9-702A3D328EF2}"/>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95" name="Freeform 19">
              <a:extLst>
                <a:ext uri="{FF2B5EF4-FFF2-40B4-BE49-F238E27FC236}">
                  <a16:creationId xmlns:a16="http://schemas.microsoft.com/office/drawing/2014/main" id="{9156CE5F-F448-4945-937E-6B56C0E0E22C}"/>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50196" name="Rectangle 20">
            <a:extLst>
              <a:ext uri="{FF2B5EF4-FFF2-40B4-BE49-F238E27FC236}">
                <a16:creationId xmlns:a16="http://schemas.microsoft.com/office/drawing/2014/main" id="{2940EFF7-7E90-4054-83C6-F780B312A93C}"/>
              </a:ext>
            </a:extLst>
          </p:cNvPr>
          <p:cNvSpPr>
            <a:spLocks noChangeArrowheads="1"/>
          </p:cNvSpPr>
          <p:nvPr/>
        </p:nvSpPr>
        <p:spPr bwMode="auto">
          <a:xfrm>
            <a:off x="2659063" y="1322388"/>
            <a:ext cx="7021512" cy="43053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97" name="Line 21">
            <a:extLst>
              <a:ext uri="{FF2B5EF4-FFF2-40B4-BE49-F238E27FC236}">
                <a16:creationId xmlns:a16="http://schemas.microsoft.com/office/drawing/2014/main" id="{9AE62978-8D99-4D62-B2C6-DD59B91DBC89}"/>
              </a:ext>
            </a:extLst>
          </p:cNvPr>
          <p:cNvSpPr>
            <a:spLocks noChangeShapeType="1"/>
          </p:cNvSpPr>
          <p:nvPr/>
        </p:nvSpPr>
        <p:spPr bwMode="auto">
          <a:xfrm>
            <a:off x="2649538" y="1739900"/>
            <a:ext cx="7040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98" name="Line 22">
            <a:extLst>
              <a:ext uri="{FF2B5EF4-FFF2-40B4-BE49-F238E27FC236}">
                <a16:creationId xmlns:a16="http://schemas.microsoft.com/office/drawing/2014/main" id="{DD519CFA-5437-402C-8FA9-F9F0EADBC073}"/>
              </a:ext>
            </a:extLst>
          </p:cNvPr>
          <p:cNvSpPr>
            <a:spLocks noChangeShapeType="1"/>
          </p:cNvSpPr>
          <p:nvPr/>
        </p:nvSpPr>
        <p:spPr bwMode="auto">
          <a:xfrm>
            <a:off x="2659063" y="2054225"/>
            <a:ext cx="7040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199" name="Line 23">
            <a:extLst>
              <a:ext uri="{FF2B5EF4-FFF2-40B4-BE49-F238E27FC236}">
                <a16:creationId xmlns:a16="http://schemas.microsoft.com/office/drawing/2014/main" id="{C802DE73-73F8-47FF-8662-E2A50915D133}"/>
              </a:ext>
            </a:extLst>
          </p:cNvPr>
          <p:cNvSpPr>
            <a:spLocks noChangeShapeType="1"/>
          </p:cNvSpPr>
          <p:nvPr/>
        </p:nvSpPr>
        <p:spPr bwMode="auto">
          <a:xfrm>
            <a:off x="3810000" y="1739900"/>
            <a:ext cx="0" cy="388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00" name="Line 24">
            <a:extLst>
              <a:ext uri="{FF2B5EF4-FFF2-40B4-BE49-F238E27FC236}">
                <a16:creationId xmlns:a16="http://schemas.microsoft.com/office/drawing/2014/main" id="{96E6A0B8-BEE2-40EC-BED2-ABDA696D6B46}"/>
              </a:ext>
            </a:extLst>
          </p:cNvPr>
          <p:cNvSpPr>
            <a:spLocks noChangeShapeType="1"/>
          </p:cNvSpPr>
          <p:nvPr/>
        </p:nvSpPr>
        <p:spPr bwMode="auto">
          <a:xfrm>
            <a:off x="5730875" y="1730375"/>
            <a:ext cx="0" cy="31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01" name="Line 25">
            <a:extLst>
              <a:ext uri="{FF2B5EF4-FFF2-40B4-BE49-F238E27FC236}">
                <a16:creationId xmlns:a16="http://schemas.microsoft.com/office/drawing/2014/main" id="{C6A58CD5-D1B5-4726-B3CF-E1D84585F57E}"/>
              </a:ext>
            </a:extLst>
          </p:cNvPr>
          <p:cNvSpPr>
            <a:spLocks noChangeShapeType="1"/>
          </p:cNvSpPr>
          <p:nvPr/>
        </p:nvSpPr>
        <p:spPr bwMode="auto">
          <a:xfrm>
            <a:off x="7731125" y="1730375"/>
            <a:ext cx="0" cy="31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02" name="Text Box 26">
            <a:extLst>
              <a:ext uri="{FF2B5EF4-FFF2-40B4-BE49-F238E27FC236}">
                <a16:creationId xmlns:a16="http://schemas.microsoft.com/office/drawing/2014/main" id="{9E8A2D65-7292-46C1-99C4-1FD79260653E}"/>
              </a:ext>
            </a:extLst>
          </p:cNvPr>
          <p:cNvSpPr txBox="1">
            <a:spLocks noChangeArrowheads="1"/>
          </p:cNvSpPr>
          <p:nvPr/>
        </p:nvSpPr>
        <p:spPr bwMode="auto">
          <a:xfrm>
            <a:off x="2752725" y="1735138"/>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Indicator</a:t>
            </a:r>
          </a:p>
        </p:txBody>
      </p:sp>
      <p:sp>
        <p:nvSpPr>
          <p:cNvPr id="50203" name="Text Box 27">
            <a:extLst>
              <a:ext uri="{FF2B5EF4-FFF2-40B4-BE49-F238E27FC236}">
                <a16:creationId xmlns:a16="http://schemas.microsoft.com/office/drawing/2014/main" id="{3D1E46C9-CB65-4A70-AAF9-C7D8D299CD17}"/>
              </a:ext>
            </a:extLst>
          </p:cNvPr>
          <p:cNvSpPr txBox="1">
            <a:spLocks noChangeArrowheads="1"/>
          </p:cNvSpPr>
          <p:nvPr/>
        </p:nvSpPr>
        <p:spPr bwMode="auto">
          <a:xfrm>
            <a:off x="4300538" y="1736725"/>
            <a:ext cx="963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Acid color</a:t>
            </a:r>
          </a:p>
        </p:txBody>
      </p:sp>
      <p:sp>
        <p:nvSpPr>
          <p:cNvPr id="50204" name="Text Box 28">
            <a:extLst>
              <a:ext uri="{FF2B5EF4-FFF2-40B4-BE49-F238E27FC236}">
                <a16:creationId xmlns:a16="http://schemas.microsoft.com/office/drawing/2014/main" id="{1A52B14E-8395-41E0-A8E8-E7B691A04F6C}"/>
              </a:ext>
            </a:extLst>
          </p:cNvPr>
          <p:cNvSpPr txBox="1">
            <a:spLocks noChangeArrowheads="1"/>
          </p:cNvSpPr>
          <p:nvPr/>
        </p:nvSpPr>
        <p:spPr bwMode="auto">
          <a:xfrm>
            <a:off x="6030913" y="1741488"/>
            <a:ext cx="1395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Transition color</a:t>
            </a:r>
          </a:p>
        </p:txBody>
      </p:sp>
      <p:sp>
        <p:nvSpPr>
          <p:cNvPr id="50205" name="Text Box 29">
            <a:extLst>
              <a:ext uri="{FF2B5EF4-FFF2-40B4-BE49-F238E27FC236}">
                <a16:creationId xmlns:a16="http://schemas.microsoft.com/office/drawing/2014/main" id="{365190CD-5D6D-4613-A376-6ED6ECE51CFB}"/>
              </a:ext>
            </a:extLst>
          </p:cNvPr>
          <p:cNvSpPr txBox="1">
            <a:spLocks noChangeArrowheads="1"/>
          </p:cNvSpPr>
          <p:nvPr/>
        </p:nvSpPr>
        <p:spPr bwMode="auto">
          <a:xfrm>
            <a:off x="8215313" y="1749425"/>
            <a:ext cx="1022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Base color</a:t>
            </a:r>
          </a:p>
        </p:txBody>
      </p:sp>
      <p:sp>
        <p:nvSpPr>
          <p:cNvPr id="50206" name="Text Box 30">
            <a:extLst>
              <a:ext uri="{FF2B5EF4-FFF2-40B4-BE49-F238E27FC236}">
                <a16:creationId xmlns:a16="http://schemas.microsoft.com/office/drawing/2014/main" id="{288A1DD2-7E2A-4DDD-9CD2-5F154DF31C0D}"/>
              </a:ext>
            </a:extLst>
          </p:cNvPr>
          <p:cNvSpPr txBox="1">
            <a:spLocks noChangeArrowheads="1"/>
          </p:cNvSpPr>
          <p:nvPr/>
        </p:nvSpPr>
        <p:spPr bwMode="auto">
          <a:xfrm>
            <a:off x="2914651" y="3038476"/>
            <a:ext cx="557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Litmus</a:t>
            </a:r>
          </a:p>
        </p:txBody>
      </p:sp>
      <p:sp>
        <p:nvSpPr>
          <p:cNvPr id="50207" name="Text Box 31">
            <a:extLst>
              <a:ext uri="{FF2B5EF4-FFF2-40B4-BE49-F238E27FC236}">
                <a16:creationId xmlns:a16="http://schemas.microsoft.com/office/drawing/2014/main" id="{1D188B78-876B-4176-85DC-0AA15E840BC0}"/>
              </a:ext>
            </a:extLst>
          </p:cNvPr>
          <p:cNvSpPr txBox="1">
            <a:spLocks noChangeArrowheads="1"/>
          </p:cNvSpPr>
          <p:nvPr/>
        </p:nvSpPr>
        <p:spPr bwMode="auto">
          <a:xfrm>
            <a:off x="2676526" y="4703764"/>
            <a:ext cx="1133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dirty="0">
                <a:solidFill>
                  <a:srgbClr val="000000"/>
                </a:solidFill>
                <a:latin typeface="Arial" panose="020B0604020202020204" pitchFamily="34" charset="0"/>
              </a:rPr>
              <a:t>Bromthymol blue</a:t>
            </a:r>
          </a:p>
        </p:txBody>
      </p:sp>
      <p:sp>
        <p:nvSpPr>
          <p:cNvPr id="50208" name="Text Box 32">
            <a:extLst>
              <a:ext uri="{FF2B5EF4-FFF2-40B4-BE49-F238E27FC236}">
                <a16:creationId xmlns:a16="http://schemas.microsoft.com/office/drawing/2014/main" id="{C06CABE6-4AE9-427B-A3D6-21561CEF7983}"/>
              </a:ext>
            </a:extLst>
          </p:cNvPr>
          <p:cNvSpPr txBox="1">
            <a:spLocks noChangeArrowheads="1"/>
          </p:cNvSpPr>
          <p:nvPr/>
        </p:nvSpPr>
        <p:spPr bwMode="auto">
          <a:xfrm>
            <a:off x="5437188" y="2100264"/>
            <a:ext cx="2538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STRONG ACID – STRONG BASE</a:t>
            </a:r>
          </a:p>
        </p:txBody>
      </p:sp>
      <p:grpSp>
        <p:nvGrpSpPr>
          <p:cNvPr id="50209" name="Group 33">
            <a:extLst>
              <a:ext uri="{FF2B5EF4-FFF2-40B4-BE49-F238E27FC236}">
                <a16:creationId xmlns:a16="http://schemas.microsoft.com/office/drawing/2014/main" id="{8BAA4D74-FCD4-438B-995C-1ECD0F0D37F6}"/>
              </a:ext>
            </a:extLst>
          </p:cNvPr>
          <p:cNvGrpSpPr>
            <a:grpSpLocks/>
          </p:cNvGrpSpPr>
          <p:nvPr/>
        </p:nvGrpSpPr>
        <p:grpSpPr bwMode="auto">
          <a:xfrm>
            <a:off x="3952876" y="3768726"/>
            <a:ext cx="5502275" cy="111125"/>
            <a:chOff x="1240" y="2408"/>
            <a:chExt cx="3466" cy="70"/>
          </a:xfrm>
        </p:grpSpPr>
        <p:sp>
          <p:nvSpPr>
            <p:cNvPr id="50210" name="Line 34">
              <a:extLst>
                <a:ext uri="{FF2B5EF4-FFF2-40B4-BE49-F238E27FC236}">
                  <a16:creationId xmlns:a16="http://schemas.microsoft.com/office/drawing/2014/main" id="{E3F24978-7791-4B5B-B55C-B08973B318DA}"/>
                </a:ext>
              </a:extLst>
            </p:cNvPr>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1" name="Line 35">
              <a:extLst>
                <a:ext uri="{FF2B5EF4-FFF2-40B4-BE49-F238E27FC236}">
                  <a16:creationId xmlns:a16="http://schemas.microsoft.com/office/drawing/2014/main" id="{0BD24166-7F1E-43D7-98CB-0D44CBAEA3E8}"/>
                </a:ext>
              </a:extLst>
            </p:cNvPr>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2" name="Line 36">
              <a:extLst>
                <a:ext uri="{FF2B5EF4-FFF2-40B4-BE49-F238E27FC236}">
                  <a16:creationId xmlns:a16="http://schemas.microsoft.com/office/drawing/2014/main" id="{00EBA66E-51AA-4286-83CD-746276A6B5F8}"/>
                </a:ext>
              </a:extLst>
            </p:cNvPr>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3" name="Line 37">
              <a:extLst>
                <a:ext uri="{FF2B5EF4-FFF2-40B4-BE49-F238E27FC236}">
                  <a16:creationId xmlns:a16="http://schemas.microsoft.com/office/drawing/2014/main" id="{904255DE-F03E-4BAE-8B17-69E45DBF6F0E}"/>
                </a:ext>
              </a:extLst>
            </p:cNvPr>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4" name="Line 38">
              <a:extLst>
                <a:ext uri="{FF2B5EF4-FFF2-40B4-BE49-F238E27FC236}">
                  <a16:creationId xmlns:a16="http://schemas.microsoft.com/office/drawing/2014/main" id="{C9F478AE-7583-4B7D-B8BB-B2C574A57AC5}"/>
                </a:ext>
              </a:extLst>
            </p:cNvPr>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5" name="Line 39">
              <a:extLst>
                <a:ext uri="{FF2B5EF4-FFF2-40B4-BE49-F238E27FC236}">
                  <a16:creationId xmlns:a16="http://schemas.microsoft.com/office/drawing/2014/main" id="{A6B62CA9-7696-4256-BB54-DE6F15008616}"/>
                </a:ext>
              </a:extLst>
            </p:cNvPr>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6" name="Line 40">
              <a:extLst>
                <a:ext uri="{FF2B5EF4-FFF2-40B4-BE49-F238E27FC236}">
                  <a16:creationId xmlns:a16="http://schemas.microsoft.com/office/drawing/2014/main" id="{629FFB0B-0801-41D9-8BD7-AE577F4DC6D9}"/>
                </a:ext>
              </a:extLst>
            </p:cNvPr>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7" name="Line 41">
              <a:extLst>
                <a:ext uri="{FF2B5EF4-FFF2-40B4-BE49-F238E27FC236}">
                  <a16:creationId xmlns:a16="http://schemas.microsoft.com/office/drawing/2014/main" id="{F571D024-49A1-43A3-BFDD-EB2F2488838F}"/>
                </a:ext>
              </a:extLst>
            </p:cNvPr>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8" name="Line 42">
              <a:extLst>
                <a:ext uri="{FF2B5EF4-FFF2-40B4-BE49-F238E27FC236}">
                  <a16:creationId xmlns:a16="http://schemas.microsoft.com/office/drawing/2014/main" id="{DF27F1F4-E939-4BF0-84DD-ACA4C6FCFDD8}"/>
                </a:ext>
              </a:extLst>
            </p:cNvPr>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19" name="Line 43">
              <a:extLst>
                <a:ext uri="{FF2B5EF4-FFF2-40B4-BE49-F238E27FC236}">
                  <a16:creationId xmlns:a16="http://schemas.microsoft.com/office/drawing/2014/main" id="{C86006C6-54D3-4EA8-BF82-F06C3B549211}"/>
                </a:ext>
              </a:extLst>
            </p:cNvPr>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0" name="Line 44">
              <a:extLst>
                <a:ext uri="{FF2B5EF4-FFF2-40B4-BE49-F238E27FC236}">
                  <a16:creationId xmlns:a16="http://schemas.microsoft.com/office/drawing/2014/main" id="{3A74F0C1-8CD3-49B9-B4AD-DB3EAB43A44C}"/>
                </a:ext>
              </a:extLst>
            </p:cNvPr>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1" name="Line 45">
              <a:extLst>
                <a:ext uri="{FF2B5EF4-FFF2-40B4-BE49-F238E27FC236}">
                  <a16:creationId xmlns:a16="http://schemas.microsoft.com/office/drawing/2014/main" id="{2094BC35-7B40-4CF4-9E89-417A33875E64}"/>
                </a:ext>
              </a:extLst>
            </p:cNvPr>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0222" name="Group 46">
            <a:extLst>
              <a:ext uri="{FF2B5EF4-FFF2-40B4-BE49-F238E27FC236}">
                <a16:creationId xmlns:a16="http://schemas.microsoft.com/office/drawing/2014/main" id="{2FE93754-A940-4EB2-9939-A930FC244FDB}"/>
              </a:ext>
            </a:extLst>
          </p:cNvPr>
          <p:cNvGrpSpPr>
            <a:grpSpLocks/>
          </p:cNvGrpSpPr>
          <p:nvPr/>
        </p:nvGrpSpPr>
        <p:grpSpPr bwMode="auto">
          <a:xfrm flipV="1">
            <a:off x="3952876" y="4044951"/>
            <a:ext cx="5502275" cy="111125"/>
            <a:chOff x="1240" y="2408"/>
            <a:chExt cx="3466" cy="70"/>
          </a:xfrm>
        </p:grpSpPr>
        <p:sp>
          <p:nvSpPr>
            <p:cNvPr id="50223" name="Line 47">
              <a:extLst>
                <a:ext uri="{FF2B5EF4-FFF2-40B4-BE49-F238E27FC236}">
                  <a16:creationId xmlns:a16="http://schemas.microsoft.com/office/drawing/2014/main" id="{605BA471-33CD-4C4F-A579-2D0A851A093B}"/>
                </a:ext>
              </a:extLst>
            </p:cNvPr>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4" name="Line 48">
              <a:extLst>
                <a:ext uri="{FF2B5EF4-FFF2-40B4-BE49-F238E27FC236}">
                  <a16:creationId xmlns:a16="http://schemas.microsoft.com/office/drawing/2014/main" id="{12A5FB98-C777-4657-81D3-8FB76DF72EC5}"/>
                </a:ext>
              </a:extLst>
            </p:cNvPr>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5" name="Line 49">
              <a:extLst>
                <a:ext uri="{FF2B5EF4-FFF2-40B4-BE49-F238E27FC236}">
                  <a16:creationId xmlns:a16="http://schemas.microsoft.com/office/drawing/2014/main" id="{66CC4CF4-7388-4DB6-A6DE-6AFE6E4C3115}"/>
                </a:ext>
              </a:extLst>
            </p:cNvPr>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6" name="Line 50">
              <a:extLst>
                <a:ext uri="{FF2B5EF4-FFF2-40B4-BE49-F238E27FC236}">
                  <a16:creationId xmlns:a16="http://schemas.microsoft.com/office/drawing/2014/main" id="{B67E2F35-6063-4D47-9084-26BF46BEC5CD}"/>
                </a:ext>
              </a:extLst>
            </p:cNvPr>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7" name="Line 51">
              <a:extLst>
                <a:ext uri="{FF2B5EF4-FFF2-40B4-BE49-F238E27FC236}">
                  <a16:creationId xmlns:a16="http://schemas.microsoft.com/office/drawing/2014/main" id="{69D7EE3B-50CF-4625-ACA8-42558F3AFAC3}"/>
                </a:ext>
              </a:extLst>
            </p:cNvPr>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8" name="Line 52">
              <a:extLst>
                <a:ext uri="{FF2B5EF4-FFF2-40B4-BE49-F238E27FC236}">
                  <a16:creationId xmlns:a16="http://schemas.microsoft.com/office/drawing/2014/main" id="{24214C29-8071-4127-B5F6-60F0A2455DB7}"/>
                </a:ext>
              </a:extLst>
            </p:cNvPr>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29" name="Line 53">
              <a:extLst>
                <a:ext uri="{FF2B5EF4-FFF2-40B4-BE49-F238E27FC236}">
                  <a16:creationId xmlns:a16="http://schemas.microsoft.com/office/drawing/2014/main" id="{843D8C3B-8E2E-4447-8218-628A03618725}"/>
                </a:ext>
              </a:extLst>
            </p:cNvPr>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0" name="Line 54">
              <a:extLst>
                <a:ext uri="{FF2B5EF4-FFF2-40B4-BE49-F238E27FC236}">
                  <a16:creationId xmlns:a16="http://schemas.microsoft.com/office/drawing/2014/main" id="{C49F5424-B8A7-4FE2-BCB1-9F4260E7208A}"/>
                </a:ext>
              </a:extLst>
            </p:cNvPr>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1" name="Line 55">
              <a:extLst>
                <a:ext uri="{FF2B5EF4-FFF2-40B4-BE49-F238E27FC236}">
                  <a16:creationId xmlns:a16="http://schemas.microsoft.com/office/drawing/2014/main" id="{5B4AEBF6-BF37-4CDC-9D2C-65954F518315}"/>
                </a:ext>
              </a:extLst>
            </p:cNvPr>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2" name="Line 56">
              <a:extLst>
                <a:ext uri="{FF2B5EF4-FFF2-40B4-BE49-F238E27FC236}">
                  <a16:creationId xmlns:a16="http://schemas.microsoft.com/office/drawing/2014/main" id="{FF9FE9C8-0ECA-469B-B671-2548D6B88EC4}"/>
                </a:ext>
              </a:extLst>
            </p:cNvPr>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3" name="Line 57">
              <a:extLst>
                <a:ext uri="{FF2B5EF4-FFF2-40B4-BE49-F238E27FC236}">
                  <a16:creationId xmlns:a16="http://schemas.microsoft.com/office/drawing/2014/main" id="{C9A80F51-1CFB-4F47-8015-D093C811E30B}"/>
                </a:ext>
              </a:extLst>
            </p:cNvPr>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4" name="Line 58">
              <a:extLst>
                <a:ext uri="{FF2B5EF4-FFF2-40B4-BE49-F238E27FC236}">
                  <a16:creationId xmlns:a16="http://schemas.microsoft.com/office/drawing/2014/main" id="{AA2AE0D8-70A2-4F1C-8695-F46D827D37F0}"/>
                </a:ext>
              </a:extLst>
            </p:cNvPr>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50235" name="Rectangle 59">
            <a:extLst>
              <a:ext uri="{FF2B5EF4-FFF2-40B4-BE49-F238E27FC236}">
                <a16:creationId xmlns:a16="http://schemas.microsoft.com/office/drawing/2014/main" id="{0B3C3264-A160-40BC-8D39-3314A12FF035}"/>
              </a:ext>
            </a:extLst>
          </p:cNvPr>
          <p:cNvSpPr>
            <a:spLocks noChangeArrowheads="1"/>
          </p:cNvSpPr>
          <p:nvPr/>
        </p:nvSpPr>
        <p:spPr bwMode="auto">
          <a:xfrm>
            <a:off x="5884863" y="3794125"/>
            <a:ext cx="1384300" cy="88900"/>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6" name="Rectangle 60">
            <a:extLst>
              <a:ext uri="{FF2B5EF4-FFF2-40B4-BE49-F238E27FC236}">
                <a16:creationId xmlns:a16="http://schemas.microsoft.com/office/drawing/2014/main" id="{15B01EA7-AC6E-4BCE-B8FE-5531DF352D16}"/>
              </a:ext>
            </a:extLst>
          </p:cNvPr>
          <p:cNvSpPr>
            <a:spLocks noChangeArrowheads="1"/>
          </p:cNvSpPr>
          <p:nvPr/>
        </p:nvSpPr>
        <p:spPr bwMode="auto">
          <a:xfrm>
            <a:off x="6162676" y="4046538"/>
            <a:ext cx="885825" cy="88900"/>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0237" name="Text Box 61">
            <a:extLst>
              <a:ext uri="{FF2B5EF4-FFF2-40B4-BE49-F238E27FC236}">
                <a16:creationId xmlns:a16="http://schemas.microsoft.com/office/drawing/2014/main" id="{8DA0C22B-1DBF-4AF5-9661-DC5D1DB925FA}"/>
              </a:ext>
            </a:extLst>
          </p:cNvPr>
          <p:cNvSpPr txBox="1">
            <a:spLocks noChangeArrowheads="1"/>
          </p:cNvSpPr>
          <p:nvPr/>
        </p:nvSpPr>
        <p:spPr bwMode="auto">
          <a:xfrm>
            <a:off x="3887789" y="4037014"/>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pH</a:t>
            </a:r>
          </a:p>
        </p:txBody>
      </p:sp>
      <p:sp>
        <p:nvSpPr>
          <p:cNvPr id="50238" name="Text Box 62">
            <a:extLst>
              <a:ext uri="{FF2B5EF4-FFF2-40B4-BE49-F238E27FC236}">
                <a16:creationId xmlns:a16="http://schemas.microsoft.com/office/drawing/2014/main" id="{D16E57AC-533F-41BE-8EB5-945525319F9E}"/>
              </a:ext>
            </a:extLst>
          </p:cNvPr>
          <p:cNvSpPr txBox="1">
            <a:spLocks noChangeArrowheads="1"/>
          </p:cNvSpPr>
          <p:nvPr/>
        </p:nvSpPr>
        <p:spPr bwMode="auto">
          <a:xfrm>
            <a:off x="3840163" y="3816350"/>
            <a:ext cx="57769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2          3           4           5           6           7           8           9          10        11         12</a:t>
            </a:r>
          </a:p>
        </p:txBody>
      </p:sp>
      <p:sp>
        <p:nvSpPr>
          <p:cNvPr id="50239" name="Rectangle 63">
            <a:extLst>
              <a:ext uri="{FF2B5EF4-FFF2-40B4-BE49-F238E27FC236}">
                <a16:creationId xmlns:a16="http://schemas.microsoft.com/office/drawing/2014/main" id="{A9A48509-25C1-4FE9-8B76-785205294348}"/>
              </a:ext>
            </a:extLst>
          </p:cNvPr>
          <p:cNvSpPr>
            <a:spLocks noGrp="1" noChangeArrowheads="1"/>
          </p:cNvSpPr>
          <p:nvPr>
            <p:ph type="title"/>
          </p:nvPr>
        </p:nvSpPr>
        <p:spPr>
          <a:xfrm>
            <a:off x="1822450" y="968375"/>
            <a:ext cx="8229600" cy="1143000"/>
          </a:xfrm>
          <a:noFill/>
          <a:ln/>
        </p:spPr>
        <p:txBody>
          <a:bodyPr/>
          <a:lstStyle/>
          <a:p>
            <a:r>
              <a:rPr lang="en-US" altLang="en-US" sz="1600"/>
              <a:t>INDICATOR COLORS IN TITRATION</a:t>
            </a:r>
          </a:p>
        </p:txBody>
      </p:sp>
    </p:spTree>
  </p:cSld>
  <p:clrMapOvr>
    <a:overrideClrMapping bg1="lt1" tx1="dk1" bg2="lt2" tx2="dk2" accent1="accent1" accent2="accent2" accent3="accent3" accent4="accent4" accent5="accent5" accent6="accent6" hlink="hlink" folHlink="folHlink"/>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0A0C-6461-4772-8251-19905C5CF9C0}"/>
              </a:ext>
            </a:extLst>
          </p:cNvPr>
          <p:cNvSpPr>
            <a:spLocks noGrp="1"/>
          </p:cNvSpPr>
          <p:nvPr>
            <p:ph type="ctrTitle"/>
          </p:nvPr>
        </p:nvSpPr>
        <p:spPr>
          <a:xfrm>
            <a:off x="8914273" y="415942"/>
            <a:ext cx="2944305" cy="1178187"/>
          </a:xfrm>
        </p:spPr>
        <p:txBody>
          <a:bodyPr/>
          <a:lstStyle/>
          <a:p>
            <a:r>
              <a:rPr lang="en-US" dirty="0"/>
              <a:t>Titration</a:t>
            </a:r>
          </a:p>
        </p:txBody>
      </p:sp>
      <p:sp>
        <p:nvSpPr>
          <p:cNvPr id="3" name="Subtitle 2">
            <a:extLst>
              <a:ext uri="{FF2B5EF4-FFF2-40B4-BE49-F238E27FC236}">
                <a16:creationId xmlns:a16="http://schemas.microsoft.com/office/drawing/2014/main" id="{E6946D15-AD32-4939-9B2B-6ACB1FC86515}"/>
              </a:ext>
            </a:extLst>
          </p:cNvPr>
          <p:cNvSpPr>
            <a:spLocks noGrp="1"/>
          </p:cNvSpPr>
          <p:nvPr>
            <p:ph type="subTitle" idx="1"/>
          </p:nvPr>
        </p:nvSpPr>
        <p:spPr>
          <a:xfrm>
            <a:off x="9740342" y="1581183"/>
            <a:ext cx="2331563" cy="648093"/>
          </a:xfrm>
        </p:spPr>
        <p:txBody>
          <a:bodyPr/>
          <a:lstStyle/>
          <a:p>
            <a:r>
              <a:rPr lang="en-US" dirty="0"/>
              <a:t>AP Chem</a:t>
            </a:r>
          </a:p>
        </p:txBody>
      </p:sp>
      <p:pic>
        <p:nvPicPr>
          <p:cNvPr id="1026" name="Picture 2" descr="Journals on Titration | Acid-base titrations Research articles | Edelweiss  Chemical Science">
            <a:extLst>
              <a:ext uri="{FF2B5EF4-FFF2-40B4-BE49-F238E27FC236}">
                <a16:creationId xmlns:a16="http://schemas.microsoft.com/office/drawing/2014/main" id="{40658E1D-107D-4B4D-B56E-7614C7A4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062" y="4104972"/>
            <a:ext cx="1762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tration Images, Stock Photos &amp; Vectors | Shutterstock">
            <a:extLst>
              <a:ext uri="{FF2B5EF4-FFF2-40B4-BE49-F238E27FC236}">
                <a16:creationId xmlns:a16="http://schemas.microsoft.com/office/drawing/2014/main" id="{C0BC9091-69D5-4EB8-B6C3-5E2D08B52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41"/>
          <a:stretch/>
        </p:blipFill>
        <p:spPr bwMode="auto">
          <a:xfrm>
            <a:off x="5357812" y="4267592"/>
            <a:ext cx="4667250" cy="2479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4D76DF-20C3-4E9F-A71E-8809B39B6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26" y="273153"/>
            <a:ext cx="5378726" cy="5029458"/>
          </a:xfrm>
          <a:prstGeom prst="rect">
            <a:avLst/>
          </a:prstGeom>
        </p:spPr>
      </p:pic>
      <p:sp>
        <p:nvSpPr>
          <p:cNvPr id="6" name="Rectangle 5">
            <a:extLst>
              <a:ext uri="{FF2B5EF4-FFF2-40B4-BE49-F238E27FC236}">
                <a16:creationId xmlns:a16="http://schemas.microsoft.com/office/drawing/2014/main" id="{62DCFE5F-7D5C-4428-A4BE-25CDA8C73960}"/>
              </a:ext>
            </a:extLst>
          </p:cNvPr>
          <p:cNvSpPr/>
          <p:nvPr/>
        </p:nvSpPr>
        <p:spPr>
          <a:xfrm rot="16200000">
            <a:off x="10326652" y="5456329"/>
            <a:ext cx="3321743" cy="257891"/>
          </a:xfrm>
          <a:prstGeom prst="rect">
            <a:avLst/>
          </a:prstGeom>
        </p:spPr>
        <p:txBody>
          <a:bodyPr wrap="none">
            <a:spAutoFit/>
          </a:bodyPr>
          <a:lstStyle/>
          <a:p>
            <a:pPr marL="457200" marR="0" algn="just">
              <a:lnSpc>
                <a:spcPct val="115000"/>
              </a:lnSpc>
              <a:spcBef>
                <a:spcPts val="0"/>
              </a:spcBef>
              <a:spcAft>
                <a:spcPts val="0"/>
              </a:spcAft>
            </a:pPr>
            <a:r>
              <a:rPr lang="en-US" sz="1000" u="sng" dirty="0">
                <a:solidFill>
                  <a:srgbClr val="0000FF"/>
                </a:solidFill>
                <a:latin typeface="Calibri" panose="020F0502020204030204" pitchFamily="34" charset="0"/>
                <a:ea typeface="Arial" panose="020B0604020202020204" pitchFamily="34" charset="0"/>
                <a:hlinkClick r:id="rId5"/>
              </a:rPr>
              <a:t>https://www.youtube.com/watch?v=sFpFCPTDv2w</a:t>
            </a:r>
            <a:endParaRPr lang="en-US" sz="1000" dirty="0">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0268D9A7-C1E7-4D49-BC9C-DAEF3323E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6077" y="502235"/>
            <a:ext cx="1454869" cy="1444197"/>
          </a:xfrm>
          <a:prstGeom prst="rect">
            <a:avLst/>
          </a:prstGeom>
        </p:spPr>
      </p:pic>
    </p:spTree>
    <p:extLst>
      <p:ext uri="{BB962C8B-B14F-4D97-AF65-F5344CB8AC3E}">
        <p14:creationId xmlns:p14="http://schemas.microsoft.com/office/powerpoint/2010/main" val="221108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a:extLst>
              <a:ext uri="{FF2B5EF4-FFF2-40B4-BE49-F238E27FC236}">
                <a16:creationId xmlns:a16="http://schemas.microsoft.com/office/drawing/2014/main" id="{6F6460A6-3F8F-4418-8EB5-628FBEC6F9A3}"/>
              </a:ext>
            </a:extLst>
          </p:cNvPr>
          <p:cNvGrpSpPr>
            <a:grpSpLocks/>
          </p:cNvGrpSpPr>
          <p:nvPr/>
        </p:nvGrpSpPr>
        <p:grpSpPr bwMode="auto">
          <a:xfrm>
            <a:off x="2636839" y="1319213"/>
            <a:ext cx="7050087" cy="4305300"/>
            <a:chOff x="419" y="867"/>
            <a:chExt cx="4441" cy="2712"/>
          </a:xfrm>
        </p:grpSpPr>
        <p:sp>
          <p:nvSpPr>
            <p:cNvPr id="52227" name="Rectangle 3">
              <a:extLst>
                <a:ext uri="{FF2B5EF4-FFF2-40B4-BE49-F238E27FC236}">
                  <a16:creationId xmlns:a16="http://schemas.microsoft.com/office/drawing/2014/main" id="{AA7FC0E7-6A5D-4548-91E0-A79BCBC916F2}"/>
                </a:ext>
              </a:extLst>
            </p:cNvPr>
            <p:cNvSpPr>
              <a:spLocks noChangeArrowheads="1"/>
            </p:cNvSpPr>
            <p:nvPr/>
          </p:nvSpPr>
          <p:spPr bwMode="auto">
            <a:xfrm>
              <a:off x="3435" y="2415"/>
              <a:ext cx="572" cy="62"/>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28" name="Rectangle 4">
              <a:extLst>
                <a:ext uri="{FF2B5EF4-FFF2-40B4-BE49-F238E27FC236}">
                  <a16:creationId xmlns:a16="http://schemas.microsoft.com/office/drawing/2014/main" id="{6AF68A31-D542-4114-8D3F-902158548319}"/>
                </a:ext>
              </a:extLst>
            </p:cNvPr>
            <p:cNvSpPr>
              <a:spLocks noChangeArrowheads="1"/>
            </p:cNvSpPr>
            <p:nvPr/>
          </p:nvSpPr>
          <p:spPr bwMode="auto">
            <a:xfrm>
              <a:off x="2905" y="2583"/>
              <a:ext cx="558" cy="56"/>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29" name="Text Box 5">
              <a:extLst>
                <a:ext uri="{FF2B5EF4-FFF2-40B4-BE49-F238E27FC236}">
                  <a16:creationId xmlns:a16="http://schemas.microsoft.com/office/drawing/2014/main" id="{D012D7A8-D11E-4EB3-96CA-D47F86CEFDAE}"/>
                </a:ext>
              </a:extLst>
            </p:cNvPr>
            <p:cNvSpPr txBox="1">
              <a:spLocks noChangeArrowheads="1"/>
            </p:cNvSpPr>
            <p:nvPr/>
          </p:nvSpPr>
          <p:spPr bwMode="auto">
            <a:xfrm>
              <a:off x="1169" y="2438"/>
              <a:ext cx="363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2          3           4           5           6           7           8           9          10        11         12</a:t>
              </a:r>
            </a:p>
          </p:txBody>
        </p:sp>
        <p:grpSp>
          <p:nvGrpSpPr>
            <p:cNvPr id="52230" name="Group 6">
              <a:extLst>
                <a:ext uri="{FF2B5EF4-FFF2-40B4-BE49-F238E27FC236}">
                  <a16:creationId xmlns:a16="http://schemas.microsoft.com/office/drawing/2014/main" id="{56624DAC-1149-4789-8D9C-C5336248B4D1}"/>
                </a:ext>
              </a:extLst>
            </p:cNvPr>
            <p:cNvGrpSpPr>
              <a:grpSpLocks/>
            </p:cNvGrpSpPr>
            <p:nvPr/>
          </p:nvGrpSpPr>
          <p:grpSpPr bwMode="auto">
            <a:xfrm>
              <a:off x="1488" y="1592"/>
              <a:ext cx="526" cy="777"/>
              <a:chOff x="2243" y="1598"/>
              <a:chExt cx="526" cy="777"/>
            </a:xfrm>
          </p:grpSpPr>
          <p:sp>
            <p:nvSpPr>
              <p:cNvPr id="52231" name="Freeform 7">
                <a:extLst>
                  <a:ext uri="{FF2B5EF4-FFF2-40B4-BE49-F238E27FC236}">
                    <a16:creationId xmlns:a16="http://schemas.microsoft.com/office/drawing/2014/main" id="{63F949EC-D658-401E-8D56-05D608E1665E}"/>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32" name="Freeform 8">
                <a:extLst>
                  <a:ext uri="{FF2B5EF4-FFF2-40B4-BE49-F238E27FC236}">
                    <a16:creationId xmlns:a16="http://schemas.microsoft.com/office/drawing/2014/main" id="{37916970-7BC8-4619-A0B6-CA39095CA571}"/>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2233" name="Group 9">
              <a:extLst>
                <a:ext uri="{FF2B5EF4-FFF2-40B4-BE49-F238E27FC236}">
                  <a16:creationId xmlns:a16="http://schemas.microsoft.com/office/drawing/2014/main" id="{27BBCE92-4247-4328-97DA-B635849730A9}"/>
                </a:ext>
              </a:extLst>
            </p:cNvPr>
            <p:cNvGrpSpPr>
              <a:grpSpLocks/>
            </p:cNvGrpSpPr>
            <p:nvPr/>
          </p:nvGrpSpPr>
          <p:grpSpPr bwMode="auto">
            <a:xfrm>
              <a:off x="2714" y="1592"/>
              <a:ext cx="526" cy="777"/>
              <a:chOff x="2243" y="1598"/>
              <a:chExt cx="526" cy="777"/>
            </a:xfrm>
          </p:grpSpPr>
          <p:sp>
            <p:nvSpPr>
              <p:cNvPr id="52234" name="Freeform 10">
                <a:extLst>
                  <a:ext uri="{FF2B5EF4-FFF2-40B4-BE49-F238E27FC236}">
                    <a16:creationId xmlns:a16="http://schemas.microsoft.com/office/drawing/2014/main" id="{452D5558-3D40-49A2-B248-F9D2B849D09A}"/>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35" name="Freeform 11">
                <a:extLst>
                  <a:ext uri="{FF2B5EF4-FFF2-40B4-BE49-F238E27FC236}">
                    <a16:creationId xmlns:a16="http://schemas.microsoft.com/office/drawing/2014/main" id="{14219C56-86AC-4DFF-AE14-13CEDBC0A94B}"/>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2236" name="Group 12">
              <a:extLst>
                <a:ext uri="{FF2B5EF4-FFF2-40B4-BE49-F238E27FC236}">
                  <a16:creationId xmlns:a16="http://schemas.microsoft.com/office/drawing/2014/main" id="{D553AC6B-A8FC-444E-97AB-FAFD22B6E65D}"/>
                </a:ext>
              </a:extLst>
            </p:cNvPr>
            <p:cNvGrpSpPr>
              <a:grpSpLocks/>
            </p:cNvGrpSpPr>
            <p:nvPr/>
          </p:nvGrpSpPr>
          <p:grpSpPr bwMode="auto">
            <a:xfrm>
              <a:off x="3961" y="1593"/>
              <a:ext cx="526" cy="777"/>
              <a:chOff x="2243" y="1598"/>
              <a:chExt cx="526" cy="777"/>
            </a:xfrm>
          </p:grpSpPr>
          <p:sp>
            <p:nvSpPr>
              <p:cNvPr id="52237" name="Freeform 13">
                <a:extLst>
                  <a:ext uri="{FF2B5EF4-FFF2-40B4-BE49-F238E27FC236}">
                    <a16:creationId xmlns:a16="http://schemas.microsoft.com/office/drawing/2014/main" id="{FE480567-BB6C-4AC4-96E6-FA3E87E94523}"/>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38" name="Freeform 14">
                <a:extLst>
                  <a:ext uri="{FF2B5EF4-FFF2-40B4-BE49-F238E27FC236}">
                    <a16:creationId xmlns:a16="http://schemas.microsoft.com/office/drawing/2014/main" id="{C8567AAB-645F-4F51-BC5F-E4DCAD0888F5}"/>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2239" name="Group 15">
              <a:extLst>
                <a:ext uri="{FF2B5EF4-FFF2-40B4-BE49-F238E27FC236}">
                  <a16:creationId xmlns:a16="http://schemas.microsoft.com/office/drawing/2014/main" id="{5B50F8C3-101D-4891-93E3-D764A5ED4DD0}"/>
                </a:ext>
              </a:extLst>
            </p:cNvPr>
            <p:cNvGrpSpPr>
              <a:grpSpLocks/>
            </p:cNvGrpSpPr>
            <p:nvPr/>
          </p:nvGrpSpPr>
          <p:grpSpPr bwMode="auto">
            <a:xfrm>
              <a:off x="1488" y="2666"/>
              <a:ext cx="526" cy="777"/>
              <a:chOff x="2243" y="1598"/>
              <a:chExt cx="526" cy="777"/>
            </a:xfrm>
          </p:grpSpPr>
          <p:sp>
            <p:nvSpPr>
              <p:cNvPr id="52240" name="Freeform 16">
                <a:extLst>
                  <a:ext uri="{FF2B5EF4-FFF2-40B4-BE49-F238E27FC236}">
                    <a16:creationId xmlns:a16="http://schemas.microsoft.com/office/drawing/2014/main" id="{263C7B91-6879-4149-A380-A372D10E4512}"/>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41" name="Freeform 17">
                <a:extLst>
                  <a:ext uri="{FF2B5EF4-FFF2-40B4-BE49-F238E27FC236}">
                    <a16:creationId xmlns:a16="http://schemas.microsoft.com/office/drawing/2014/main" id="{99B2E375-A4D5-43A3-AD51-4C1FD636B06F}"/>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2242" name="Group 18">
              <a:extLst>
                <a:ext uri="{FF2B5EF4-FFF2-40B4-BE49-F238E27FC236}">
                  <a16:creationId xmlns:a16="http://schemas.microsoft.com/office/drawing/2014/main" id="{739BE8CF-DBEF-48D0-83C3-0A060EEB4F83}"/>
                </a:ext>
              </a:extLst>
            </p:cNvPr>
            <p:cNvGrpSpPr>
              <a:grpSpLocks/>
            </p:cNvGrpSpPr>
            <p:nvPr/>
          </p:nvGrpSpPr>
          <p:grpSpPr bwMode="auto">
            <a:xfrm>
              <a:off x="2714" y="2666"/>
              <a:ext cx="526" cy="777"/>
              <a:chOff x="2243" y="1598"/>
              <a:chExt cx="526" cy="777"/>
            </a:xfrm>
          </p:grpSpPr>
          <p:sp>
            <p:nvSpPr>
              <p:cNvPr id="52243" name="Freeform 19">
                <a:extLst>
                  <a:ext uri="{FF2B5EF4-FFF2-40B4-BE49-F238E27FC236}">
                    <a16:creationId xmlns:a16="http://schemas.microsoft.com/office/drawing/2014/main" id="{A809182C-8C94-4621-80A9-ECBE799A8E20}"/>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44" name="Freeform 20">
                <a:extLst>
                  <a:ext uri="{FF2B5EF4-FFF2-40B4-BE49-F238E27FC236}">
                    <a16:creationId xmlns:a16="http://schemas.microsoft.com/office/drawing/2014/main" id="{0B7E0D8E-19C4-434E-81E0-3978E8E397EC}"/>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2245" name="Group 21">
              <a:extLst>
                <a:ext uri="{FF2B5EF4-FFF2-40B4-BE49-F238E27FC236}">
                  <a16:creationId xmlns:a16="http://schemas.microsoft.com/office/drawing/2014/main" id="{56B392F5-91AB-44DE-A438-8D0544286A7C}"/>
                </a:ext>
              </a:extLst>
            </p:cNvPr>
            <p:cNvGrpSpPr>
              <a:grpSpLocks/>
            </p:cNvGrpSpPr>
            <p:nvPr/>
          </p:nvGrpSpPr>
          <p:grpSpPr bwMode="auto">
            <a:xfrm>
              <a:off x="3961" y="2667"/>
              <a:ext cx="526" cy="777"/>
              <a:chOff x="2243" y="1598"/>
              <a:chExt cx="526" cy="777"/>
            </a:xfrm>
          </p:grpSpPr>
          <p:sp>
            <p:nvSpPr>
              <p:cNvPr id="52246" name="Freeform 22">
                <a:extLst>
                  <a:ext uri="{FF2B5EF4-FFF2-40B4-BE49-F238E27FC236}">
                    <a16:creationId xmlns:a16="http://schemas.microsoft.com/office/drawing/2014/main" id="{CCC872A9-DCAF-4327-AF64-95FEC3F97A0C}"/>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47" name="Freeform 23">
                <a:extLst>
                  <a:ext uri="{FF2B5EF4-FFF2-40B4-BE49-F238E27FC236}">
                    <a16:creationId xmlns:a16="http://schemas.microsoft.com/office/drawing/2014/main" id="{07ABD7A1-AAE6-46BD-9416-39E028B20790}"/>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52248" name="Rectangle 24">
              <a:extLst>
                <a:ext uri="{FF2B5EF4-FFF2-40B4-BE49-F238E27FC236}">
                  <a16:creationId xmlns:a16="http://schemas.microsoft.com/office/drawing/2014/main" id="{188766A5-590B-4393-BFFD-86963687DAA1}"/>
                </a:ext>
              </a:extLst>
            </p:cNvPr>
            <p:cNvSpPr>
              <a:spLocks noChangeArrowheads="1"/>
            </p:cNvSpPr>
            <p:nvPr/>
          </p:nvSpPr>
          <p:spPr bwMode="auto">
            <a:xfrm>
              <a:off x="425" y="867"/>
              <a:ext cx="4423" cy="271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49" name="Line 25">
              <a:extLst>
                <a:ext uri="{FF2B5EF4-FFF2-40B4-BE49-F238E27FC236}">
                  <a16:creationId xmlns:a16="http://schemas.microsoft.com/office/drawing/2014/main" id="{66AE1C4C-D294-4BAD-A12C-EC2B61C2C733}"/>
                </a:ext>
              </a:extLst>
            </p:cNvPr>
            <p:cNvSpPr>
              <a:spLocks noChangeShapeType="1"/>
            </p:cNvSpPr>
            <p:nvPr/>
          </p:nvSpPr>
          <p:spPr bwMode="auto">
            <a:xfrm>
              <a:off x="419" y="1130"/>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50" name="Line 26">
              <a:extLst>
                <a:ext uri="{FF2B5EF4-FFF2-40B4-BE49-F238E27FC236}">
                  <a16:creationId xmlns:a16="http://schemas.microsoft.com/office/drawing/2014/main" id="{9FA03AE9-9920-44FC-8524-541D42B6E4EA}"/>
                </a:ext>
              </a:extLst>
            </p:cNvPr>
            <p:cNvSpPr>
              <a:spLocks noChangeShapeType="1"/>
            </p:cNvSpPr>
            <p:nvPr/>
          </p:nvSpPr>
          <p:spPr bwMode="auto">
            <a:xfrm>
              <a:off x="425" y="1328"/>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51" name="Line 27">
              <a:extLst>
                <a:ext uri="{FF2B5EF4-FFF2-40B4-BE49-F238E27FC236}">
                  <a16:creationId xmlns:a16="http://schemas.microsoft.com/office/drawing/2014/main" id="{AD821EFE-5BFC-4C73-A04D-A991072B2BBB}"/>
                </a:ext>
              </a:extLst>
            </p:cNvPr>
            <p:cNvSpPr>
              <a:spLocks noChangeShapeType="1"/>
            </p:cNvSpPr>
            <p:nvPr/>
          </p:nvSpPr>
          <p:spPr bwMode="auto">
            <a:xfrm>
              <a:off x="1102" y="1130"/>
              <a:ext cx="0" cy="2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52" name="Line 28">
              <a:extLst>
                <a:ext uri="{FF2B5EF4-FFF2-40B4-BE49-F238E27FC236}">
                  <a16:creationId xmlns:a16="http://schemas.microsoft.com/office/drawing/2014/main" id="{676DF6E7-1120-4B44-8D06-7ACA887513B5}"/>
                </a:ext>
              </a:extLst>
            </p:cNvPr>
            <p:cNvSpPr>
              <a:spLocks noChangeShapeType="1"/>
            </p:cNvSpPr>
            <p:nvPr/>
          </p:nvSpPr>
          <p:spPr bwMode="auto">
            <a:xfrm>
              <a:off x="236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53" name="Line 29">
              <a:extLst>
                <a:ext uri="{FF2B5EF4-FFF2-40B4-BE49-F238E27FC236}">
                  <a16:creationId xmlns:a16="http://schemas.microsoft.com/office/drawing/2014/main" id="{534318F9-5A7D-4A35-B578-3BC6584EAF70}"/>
                </a:ext>
              </a:extLst>
            </p:cNvPr>
            <p:cNvSpPr>
              <a:spLocks noChangeShapeType="1"/>
            </p:cNvSpPr>
            <p:nvPr/>
          </p:nvSpPr>
          <p:spPr bwMode="auto">
            <a:xfrm>
              <a:off x="362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54" name="Text Box 30">
              <a:extLst>
                <a:ext uri="{FF2B5EF4-FFF2-40B4-BE49-F238E27FC236}">
                  <a16:creationId xmlns:a16="http://schemas.microsoft.com/office/drawing/2014/main" id="{1C985100-B5D5-437A-8822-BDB8B46AB367}"/>
                </a:ext>
              </a:extLst>
            </p:cNvPr>
            <p:cNvSpPr txBox="1">
              <a:spLocks noChangeArrowheads="1"/>
            </p:cNvSpPr>
            <p:nvPr/>
          </p:nvSpPr>
          <p:spPr bwMode="auto">
            <a:xfrm>
              <a:off x="484" y="1127"/>
              <a:ext cx="5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Indicator</a:t>
              </a:r>
            </a:p>
          </p:txBody>
        </p:sp>
        <p:sp>
          <p:nvSpPr>
            <p:cNvPr id="52255" name="Text Box 31">
              <a:extLst>
                <a:ext uri="{FF2B5EF4-FFF2-40B4-BE49-F238E27FC236}">
                  <a16:creationId xmlns:a16="http://schemas.microsoft.com/office/drawing/2014/main" id="{9FA37E97-39B8-4FEA-B751-BEE864A666F0}"/>
                </a:ext>
              </a:extLst>
            </p:cNvPr>
            <p:cNvSpPr txBox="1">
              <a:spLocks noChangeArrowheads="1"/>
            </p:cNvSpPr>
            <p:nvPr/>
          </p:nvSpPr>
          <p:spPr bwMode="auto">
            <a:xfrm>
              <a:off x="1459" y="1128"/>
              <a:ext cx="60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Acid color</a:t>
              </a:r>
            </a:p>
          </p:txBody>
        </p:sp>
        <p:sp>
          <p:nvSpPr>
            <p:cNvPr id="52256" name="Text Box 32">
              <a:extLst>
                <a:ext uri="{FF2B5EF4-FFF2-40B4-BE49-F238E27FC236}">
                  <a16:creationId xmlns:a16="http://schemas.microsoft.com/office/drawing/2014/main" id="{EEAFB2F9-5223-4D11-AAAC-53453D3D163F}"/>
                </a:ext>
              </a:extLst>
            </p:cNvPr>
            <p:cNvSpPr txBox="1">
              <a:spLocks noChangeArrowheads="1"/>
            </p:cNvSpPr>
            <p:nvPr/>
          </p:nvSpPr>
          <p:spPr bwMode="auto">
            <a:xfrm>
              <a:off x="2549" y="1131"/>
              <a:ext cx="8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Transition color</a:t>
              </a:r>
            </a:p>
          </p:txBody>
        </p:sp>
        <p:sp>
          <p:nvSpPr>
            <p:cNvPr id="52257" name="Text Box 33">
              <a:extLst>
                <a:ext uri="{FF2B5EF4-FFF2-40B4-BE49-F238E27FC236}">
                  <a16:creationId xmlns:a16="http://schemas.microsoft.com/office/drawing/2014/main" id="{B4F2624E-0046-46E6-95D0-488EF4A4C92C}"/>
                </a:ext>
              </a:extLst>
            </p:cNvPr>
            <p:cNvSpPr txBox="1">
              <a:spLocks noChangeArrowheads="1"/>
            </p:cNvSpPr>
            <p:nvPr/>
          </p:nvSpPr>
          <p:spPr bwMode="auto">
            <a:xfrm>
              <a:off x="3925" y="1136"/>
              <a:ext cx="6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Base color</a:t>
              </a:r>
            </a:p>
          </p:txBody>
        </p:sp>
        <p:sp>
          <p:nvSpPr>
            <p:cNvPr id="52258" name="Text Box 34">
              <a:extLst>
                <a:ext uri="{FF2B5EF4-FFF2-40B4-BE49-F238E27FC236}">
                  <a16:creationId xmlns:a16="http://schemas.microsoft.com/office/drawing/2014/main" id="{C0775F24-E061-4C37-9411-3D4D3D222AE0}"/>
                </a:ext>
              </a:extLst>
            </p:cNvPr>
            <p:cNvSpPr txBox="1">
              <a:spLocks noChangeArrowheads="1"/>
            </p:cNvSpPr>
            <p:nvPr/>
          </p:nvSpPr>
          <p:spPr bwMode="auto">
            <a:xfrm>
              <a:off x="424" y="1948"/>
              <a:ext cx="6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Phenolphthalein</a:t>
              </a:r>
            </a:p>
          </p:txBody>
        </p:sp>
        <p:sp>
          <p:nvSpPr>
            <p:cNvPr id="52259" name="Text Box 35">
              <a:extLst>
                <a:ext uri="{FF2B5EF4-FFF2-40B4-BE49-F238E27FC236}">
                  <a16:creationId xmlns:a16="http://schemas.microsoft.com/office/drawing/2014/main" id="{6842917A-6963-4438-AC6B-A4D85F296EBA}"/>
                </a:ext>
              </a:extLst>
            </p:cNvPr>
            <p:cNvSpPr txBox="1">
              <a:spLocks noChangeArrowheads="1"/>
            </p:cNvSpPr>
            <p:nvPr/>
          </p:nvSpPr>
          <p:spPr bwMode="auto">
            <a:xfrm>
              <a:off x="508" y="2997"/>
              <a:ext cx="50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Phenol red</a:t>
              </a:r>
            </a:p>
          </p:txBody>
        </p:sp>
        <p:sp>
          <p:nvSpPr>
            <p:cNvPr id="52260" name="Text Box 36">
              <a:extLst>
                <a:ext uri="{FF2B5EF4-FFF2-40B4-BE49-F238E27FC236}">
                  <a16:creationId xmlns:a16="http://schemas.microsoft.com/office/drawing/2014/main" id="{77411BB0-7D94-4331-8C71-713ECF3DDE88}"/>
                </a:ext>
              </a:extLst>
            </p:cNvPr>
            <p:cNvSpPr txBox="1">
              <a:spLocks noChangeArrowheads="1"/>
            </p:cNvSpPr>
            <p:nvPr/>
          </p:nvSpPr>
          <p:spPr bwMode="auto">
            <a:xfrm>
              <a:off x="2175" y="1357"/>
              <a:ext cx="14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WEAK ACID – STRONG BASE</a:t>
              </a:r>
            </a:p>
          </p:txBody>
        </p:sp>
        <p:grpSp>
          <p:nvGrpSpPr>
            <p:cNvPr id="52261" name="Group 37">
              <a:extLst>
                <a:ext uri="{FF2B5EF4-FFF2-40B4-BE49-F238E27FC236}">
                  <a16:creationId xmlns:a16="http://schemas.microsoft.com/office/drawing/2014/main" id="{5C738BDC-83EE-4202-B500-18906CA37928}"/>
                </a:ext>
              </a:extLst>
            </p:cNvPr>
            <p:cNvGrpSpPr>
              <a:grpSpLocks/>
            </p:cNvGrpSpPr>
            <p:nvPr/>
          </p:nvGrpSpPr>
          <p:grpSpPr bwMode="auto">
            <a:xfrm>
              <a:off x="1240" y="2408"/>
              <a:ext cx="3466" cy="70"/>
              <a:chOff x="1240" y="2408"/>
              <a:chExt cx="3466" cy="70"/>
            </a:xfrm>
          </p:grpSpPr>
          <p:sp>
            <p:nvSpPr>
              <p:cNvPr id="52262" name="Line 38">
                <a:extLst>
                  <a:ext uri="{FF2B5EF4-FFF2-40B4-BE49-F238E27FC236}">
                    <a16:creationId xmlns:a16="http://schemas.microsoft.com/office/drawing/2014/main" id="{0984D9D8-3CF2-4D01-9936-F8FFCA1EE19C}"/>
                  </a:ext>
                </a:extLst>
              </p:cNvPr>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3" name="Line 39">
                <a:extLst>
                  <a:ext uri="{FF2B5EF4-FFF2-40B4-BE49-F238E27FC236}">
                    <a16:creationId xmlns:a16="http://schemas.microsoft.com/office/drawing/2014/main" id="{FFA889C1-FB5C-485C-8515-3669377E8D1C}"/>
                  </a:ext>
                </a:extLst>
              </p:cNvPr>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4" name="Line 40">
                <a:extLst>
                  <a:ext uri="{FF2B5EF4-FFF2-40B4-BE49-F238E27FC236}">
                    <a16:creationId xmlns:a16="http://schemas.microsoft.com/office/drawing/2014/main" id="{5C981621-BCF1-4701-B790-15B728E5E606}"/>
                  </a:ext>
                </a:extLst>
              </p:cNvPr>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5" name="Line 41">
                <a:extLst>
                  <a:ext uri="{FF2B5EF4-FFF2-40B4-BE49-F238E27FC236}">
                    <a16:creationId xmlns:a16="http://schemas.microsoft.com/office/drawing/2014/main" id="{F7B694A1-9625-444F-8FD1-1DCFA7C9E7DF}"/>
                  </a:ext>
                </a:extLst>
              </p:cNvPr>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6" name="Line 42">
                <a:extLst>
                  <a:ext uri="{FF2B5EF4-FFF2-40B4-BE49-F238E27FC236}">
                    <a16:creationId xmlns:a16="http://schemas.microsoft.com/office/drawing/2014/main" id="{0C6D74D7-1C9E-4720-92C2-9A0957CA9FA0}"/>
                  </a:ext>
                </a:extLst>
              </p:cNvPr>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7" name="Line 43">
                <a:extLst>
                  <a:ext uri="{FF2B5EF4-FFF2-40B4-BE49-F238E27FC236}">
                    <a16:creationId xmlns:a16="http://schemas.microsoft.com/office/drawing/2014/main" id="{A0BD5ED3-8569-4143-AC65-5935024184F2}"/>
                  </a:ext>
                </a:extLst>
              </p:cNvPr>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8" name="Line 44">
                <a:extLst>
                  <a:ext uri="{FF2B5EF4-FFF2-40B4-BE49-F238E27FC236}">
                    <a16:creationId xmlns:a16="http://schemas.microsoft.com/office/drawing/2014/main" id="{8294A397-BC18-450D-8FC3-10EB528F908A}"/>
                  </a:ext>
                </a:extLst>
              </p:cNvPr>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69" name="Line 45">
                <a:extLst>
                  <a:ext uri="{FF2B5EF4-FFF2-40B4-BE49-F238E27FC236}">
                    <a16:creationId xmlns:a16="http://schemas.microsoft.com/office/drawing/2014/main" id="{F9DF37BE-0473-4415-A072-41305079412F}"/>
                  </a:ext>
                </a:extLst>
              </p:cNvPr>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0" name="Line 46">
                <a:extLst>
                  <a:ext uri="{FF2B5EF4-FFF2-40B4-BE49-F238E27FC236}">
                    <a16:creationId xmlns:a16="http://schemas.microsoft.com/office/drawing/2014/main" id="{EF6C0AF6-6C0B-4F90-9F13-A4A407F92240}"/>
                  </a:ext>
                </a:extLst>
              </p:cNvPr>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1" name="Line 47">
                <a:extLst>
                  <a:ext uri="{FF2B5EF4-FFF2-40B4-BE49-F238E27FC236}">
                    <a16:creationId xmlns:a16="http://schemas.microsoft.com/office/drawing/2014/main" id="{100720B0-F637-40E3-8D1F-AF9D74B0BC1F}"/>
                  </a:ext>
                </a:extLst>
              </p:cNvPr>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2" name="Line 48">
                <a:extLst>
                  <a:ext uri="{FF2B5EF4-FFF2-40B4-BE49-F238E27FC236}">
                    <a16:creationId xmlns:a16="http://schemas.microsoft.com/office/drawing/2014/main" id="{E533F1CA-1179-47E6-BE86-31DA0C33E6ED}"/>
                  </a:ext>
                </a:extLst>
              </p:cNvPr>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3" name="Line 49">
                <a:extLst>
                  <a:ext uri="{FF2B5EF4-FFF2-40B4-BE49-F238E27FC236}">
                    <a16:creationId xmlns:a16="http://schemas.microsoft.com/office/drawing/2014/main" id="{1CB412F7-9540-4CD5-9B3C-A79029DD65B8}"/>
                  </a:ext>
                </a:extLst>
              </p:cNvPr>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2274" name="Group 50">
              <a:extLst>
                <a:ext uri="{FF2B5EF4-FFF2-40B4-BE49-F238E27FC236}">
                  <a16:creationId xmlns:a16="http://schemas.microsoft.com/office/drawing/2014/main" id="{A6FD72A8-D149-4028-9F72-A08D6847FCFD}"/>
                </a:ext>
              </a:extLst>
            </p:cNvPr>
            <p:cNvGrpSpPr>
              <a:grpSpLocks/>
            </p:cNvGrpSpPr>
            <p:nvPr/>
          </p:nvGrpSpPr>
          <p:grpSpPr bwMode="auto">
            <a:xfrm flipV="1">
              <a:off x="1240" y="2582"/>
              <a:ext cx="3466" cy="70"/>
              <a:chOff x="1240" y="2408"/>
              <a:chExt cx="3466" cy="70"/>
            </a:xfrm>
          </p:grpSpPr>
          <p:sp>
            <p:nvSpPr>
              <p:cNvPr id="52275" name="Line 51">
                <a:extLst>
                  <a:ext uri="{FF2B5EF4-FFF2-40B4-BE49-F238E27FC236}">
                    <a16:creationId xmlns:a16="http://schemas.microsoft.com/office/drawing/2014/main" id="{E59273ED-12A2-42A7-BCF8-39FA2F80C347}"/>
                  </a:ext>
                </a:extLst>
              </p:cNvPr>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6" name="Line 52">
                <a:extLst>
                  <a:ext uri="{FF2B5EF4-FFF2-40B4-BE49-F238E27FC236}">
                    <a16:creationId xmlns:a16="http://schemas.microsoft.com/office/drawing/2014/main" id="{07710A79-C6A5-4BEC-9DB3-B5B966A57B31}"/>
                  </a:ext>
                </a:extLst>
              </p:cNvPr>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7" name="Line 53">
                <a:extLst>
                  <a:ext uri="{FF2B5EF4-FFF2-40B4-BE49-F238E27FC236}">
                    <a16:creationId xmlns:a16="http://schemas.microsoft.com/office/drawing/2014/main" id="{0E59B9AD-4C99-4B0F-B715-B347E93D0F2B}"/>
                  </a:ext>
                </a:extLst>
              </p:cNvPr>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8" name="Line 54">
                <a:extLst>
                  <a:ext uri="{FF2B5EF4-FFF2-40B4-BE49-F238E27FC236}">
                    <a16:creationId xmlns:a16="http://schemas.microsoft.com/office/drawing/2014/main" id="{35B662CE-78FD-46AF-B72E-65F64B740524}"/>
                  </a:ext>
                </a:extLst>
              </p:cNvPr>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79" name="Line 55">
                <a:extLst>
                  <a:ext uri="{FF2B5EF4-FFF2-40B4-BE49-F238E27FC236}">
                    <a16:creationId xmlns:a16="http://schemas.microsoft.com/office/drawing/2014/main" id="{C0461462-3719-481C-847A-05A217F594EF}"/>
                  </a:ext>
                </a:extLst>
              </p:cNvPr>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0" name="Line 56">
                <a:extLst>
                  <a:ext uri="{FF2B5EF4-FFF2-40B4-BE49-F238E27FC236}">
                    <a16:creationId xmlns:a16="http://schemas.microsoft.com/office/drawing/2014/main" id="{51B3F74F-92B7-4B98-89CE-95A7DF61851B}"/>
                  </a:ext>
                </a:extLst>
              </p:cNvPr>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1" name="Line 57">
                <a:extLst>
                  <a:ext uri="{FF2B5EF4-FFF2-40B4-BE49-F238E27FC236}">
                    <a16:creationId xmlns:a16="http://schemas.microsoft.com/office/drawing/2014/main" id="{43D06595-ADFD-4CCD-8CF2-82308A1852B6}"/>
                  </a:ext>
                </a:extLst>
              </p:cNvPr>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2" name="Line 58">
                <a:extLst>
                  <a:ext uri="{FF2B5EF4-FFF2-40B4-BE49-F238E27FC236}">
                    <a16:creationId xmlns:a16="http://schemas.microsoft.com/office/drawing/2014/main" id="{3E67E455-16B3-4BD3-9179-3F43A3240250}"/>
                  </a:ext>
                </a:extLst>
              </p:cNvPr>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3" name="Line 59">
                <a:extLst>
                  <a:ext uri="{FF2B5EF4-FFF2-40B4-BE49-F238E27FC236}">
                    <a16:creationId xmlns:a16="http://schemas.microsoft.com/office/drawing/2014/main" id="{9892727C-B266-4279-881A-E32BAD5A294B}"/>
                  </a:ext>
                </a:extLst>
              </p:cNvPr>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4" name="Line 60">
                <a:extLst>
                  <a:ext uri="{FF2B5EF4-FFF2-40B4-BE49-F238E27FC236}">
                    <a16:creationId xmlns:a16="http://schemas.microsoft.com/office/drawing/2014/main" id="{D7613011-DFC3-4A46-9ECA-D060C570E906}"/>
                  </a:ext>
                </a:extLst>
              </p:cNvPr>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5" name="Line 61">
                <a:extLst>
                  <a:ext uri="{FF2B5EF4-FFF2-40B4-BE49-F238E27FC236}">
                    <a16:creationId xmlns:a16="http://schemas.microsoft.com/office/drawing/2014/main" id="{22CBA36A-65B3-438E-BD92-176E48D31FDE}"/>
                  </a:ext>
                </a:extLst>
              </p:cNvPr>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2286" name="Line 62">
                <a:extLst>
                  <a:ext uri="{FF2B5EF4-FFF2-40B4-BE49-F238E27FC236}">
                    <a16:creationId xmlns:a16="http://schemas.microsoft.com/office/drawing/2014/main" id="{D3351E77-94F7-4D6F-981A-193FF2BC0812}"/>
                  </a:ext>
                </a:extLst>
              </p:cNvPr>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52287" name="Text Box 63">
              <a:extLst>
                <a:ext uri="{FF2B5EF4-FFF2-40B4-BE49-F238E27FC236}">
                  <a16:creationId xmlns:a16="http://schemas.microsoft.com/office/drawing/2014/main" id="{7CF84348-1CD5-40E4-8B96-7CFC30C11615}"/>
                </a:ext>
              </a:extLst>
            </p:cNvPr>
            <p:cNvSpPr txBox="1">
              <a:spLocks noChangeArrowheads="1"/>
            </p:cNvSpPr>
            <p:nvPr/>
          </p:nvSpPr>
          <p:spPr bwMode="auto">
            <a:xfrm>
              <a:off x="1199" y="2577"/>
              <a:ext cx="23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pH</a:t>
              </a:r>
            </a:p>
          </p:txBody>
        </p:sp>
      </p:grpSp>
      <p:sp>
        <p:nvSpPr>
          <p:cNvPr id="52288" name="Rectangle 64">
            <a:extLst>
              <a:ext uri="{FF2B5EF4-FFF2-40B4-BE49-F238E27FC236}">
                <a16:creationId xmlns:a16="http://schemas.microsoft.com/office/drawing/2014/main" id="{E91504BA-81F7-4FBB-9690-9870BF578006}"/>
              </a:ext>
            </a:extLst>
          </p:cNvPr>
          <p:cNvSpPr>
            <a:spLocks noGrp="1" noChangeArrowheads="1"/>
          </p:cNvSpPr>
          <p:nvPr>
            <p:ph type="title"/>
          </p:nvPr>
        </p:nvSpPr>
        <p:spPr>
          <a:xfrm>
            <a:off x="1822450" y="968375"/>
            <a:ext cx="8229600" cy="1143000"/>
          </a:xfrm>
        </p:spPr>
        <p:txBody>
          <a:bodyPr/>
          <a:lstStyle/>
          <a:p>
            <a:r>
              <a:rPr lang="en-US" altLang="en-US" sz="1600"/>
              <a:t>INDICATOR COLORS IN TITRATION</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DE0BF1A-9B39-4195-BA27-78B33529CCC5}"/>
              </a:ext>
            </a:extLst>
          </p:cNvPr>
          <p:cNvGrpSpPr>
            <a:grpSpLocks/>
          </p:cNvGrpSpPr>
          <p:nvPr/>
        </p:nvGrpSpPr>
        <p:grpSpPr bwMode="auto">
          <a:xfrm>
            <a:off x="2616200" y="1319213"/>
            <a:ext cx="7080250" cy="4305300"/>
            <a:chOff x="400" y="867"/>
            <a:chExt cx="4460" cy="2712"/>
          </a:xfrm>
        </p:grpSpPr>
        <p:sp>
          <p:nvSpPr>
            <p:cNvPr id="54275" name="Rectangle 3">
              <a:extLst>
                <a:ext uri="{FF2B5EF4-FFF2-40B4-BE49-F238E27FC236}">
                  <a16:creationId xmlns:a16="http://schemas.microsoft.com/office/drawing/2014/main" id="{BFDEF093-A2D5-46D1-BA56-4664AC5F8E64}"/>
                </a:ext>
              </a:extLst>
            </p:cNvPr>
            <p:cNvSpPr>
              <a:spLocks noChangeArrowheads="1"/>
            </p:cNvSpPr>
            <p:nvPr/>
          </p:nvSpPr>
          <p:spPr bwMode="auto">
            <a:xfrm>
              <a:off x="1623" y="2424"/>
              <a:ext cx="452" cy="50"/>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76" name="Rectangle 4">
              <a:extLst>
                <a:ext uri="{FF2B5EF4-FFF2-40B4-BE49-F238E27FC236}">
                  <a16:creationId xmlns:a16="http://schemas.microsoft.com/office/drawing/2014/main" id="{B7CBA998-4B59-432A-841C-4FFE3C7E9E73}"/>
                </a:ext>
              </a:extLst>
            </p:cNvPr>
            <p:cNvSpPr>
              <a:spLocks noChangeArrowheads="1"/>
            </p:cNvSpPr>
            <p:nvPr/>
          </p:nvSpPr>
          <p:spPr bwMode="auto">
            <a:xfrm>
              <a:off x="1582" y="2583"/>
              <a:ext cx="219" cy="56"/>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77" name="Text Box 5">
              <a:extLst>
                <a:ext uri="{FF2B5EF4-FFF2-40B4-BE49-F238E27FC236}">
                  <a16:creationId xmlns:a16="http://schemas.microsoft.com/office/drawing/2014/main" id="{6218B8B9-ED1F-46C1-9585-E2DAAAF2B7D5}"/>
                </a:ext>
              </a:extLst>
            </p:cNvPr>
            <p:cNvSpPr txBox="1">
              <a:spLocks noChangeArrowheads="1"/>
            </p:cNvSpPr>
            <p:nvPr/>
          </p:nvSpPr>
          <p:spPr bwMode="auto">
            <a:xfrm>
              <a:off x="1169" y="2438"/>
              <a:ext cx="363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2          3           4           5           6           7           8           9          10        11         12</a:t>
              </a:r>
            </a:p>
          </p:txBody>
        </p:sp>
        <p:grpSp>
          <p:nvGrpSpPr>
            <p:cNvPr id="54278" name="Group 6">
              <a:extLst>
                <a:ext uri="{FF2B5EF4-FFF2-40B4-BE49-F238E27FC236}">
                  <a16:creationId xmlns:a16="http://schemas.microsoft.com/office/drawing/2014/main" id="{85BEE2E7-2F78-44DB-9199-D903B38CA185}"/>
                </a:ext>
              </a:extLst>
            </p:cNvPr>
            <p:cNvGrpSpPr>
              <a:grpSpLocks/>
            </p:cNvGrpSpPr>
            <p:nvPr/>
          </p:nvGrpSpPr>
          <p:grpSpPr bwMode="auto">
            <a:xfrm>
              <a:off x="1488" y="1592"/>
              <a:ext cx="526" cy="777"/>
              <a:chOff x="2243" y="1598"/>
              <a:chExt cx="526" cy="777"/>
            </a:xfrm>
          </p:grpSpPr>
          <p:sp>
            <p:nvSpPr>
              <p:cNvPr id="54279" name="Freeform 7">
                <a:extLst>
                  <a:ext uri="{FF2B5EF4-FFF2-40B4-BE49-F238E27FC236}">
                    <a16:creationId xmlns:a16="http://schemas.microsoft.com/office/drawing/2014/main" id="{FBCC7E66-B97E-4DF1-9375-2289836E4858}"/>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80" name="Freeform 8">
                <a:extLst>
                  <a:ext uri="{FF2B5EF4-FFF2-40B4-BE49-F238E27FC236}">
                    <a16:creationId xmlns:a16="http://schemas.microsoft.com/office/drawing/2014/main" id="{C825492B-4330-4C4F-A1E8-CF3060E4A2AA}"/>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4281" name="Group 9">
              <a:extLst>
                <a:ext uri="{FF2B5EF4-FFF2-40B4-BE49-F238E27FC236}">
                  <a16:creationId xmlns:a16="http://schemas.microsoft.com/office/drawing/2014/main" id="{DFAC8561-E633-44AC-ABE4-9B855C332135}"/>
                </a:ext>
              </a:extLst>
            </p:cNvPr>
            <p:cNvGrpSpPr>
              <a:grpSpLocks/>
            </p:cNvGrpSpPr>
            <p:nvPr/>
          </p:nvGrpSpPr>
          <p:grpSpPr bwMode="auto">
            <a:xfrm>
              <a:off x="2714" y="1592"/>
              <a:ext cx="526" cy="777"/>
              <a:chOff x="2243" y="1598"/>
              <a:chExt cx="526" cy="777"/>
            </a:xfrm>
          </p:grpSpPr>
          <p:sp>
            <p:nvSpPr>
              <p:cNvPr id="54282" name="Freeform 10">
                <a:extLst>
                  <a:ext uri="{FF2B5EF4-FFF2-40B4-BE49-F238E27FC236}">
                    <a16:creationId xmlns:a16="http://schemas.microsoft.com/office/drawing/2014/main" id="{B9641ACE-0AE9-4A3C-BEBE-421748304DE1}"/>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83" name="Freeform 11">
                <a:extLst>
                  <a:ext uri="{FF2B5EF4-FFF2-40B4-BE49-F238E27FC236}">
                    <a16:creationId xmlns:a16="http://schemas.microsoft.com/office/drawing/2014/main" id="{452F7658-07E2-4BBA-A6FB-D822C620EE7C}"/>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4284" name="Group 12">
              <a:extLst>
                <a:ext uri="{FF2B5EF4-FFF2-40B4-BE49-F238E27FC236}">
                  <a16:creationId xmlns:a16="http://schemas.microsoft.com/office/drawing/2014/main" id="{2AF323AF-FF44-4142-8E89-13FE70F75704}"/>
                </a:ext>
              </a:extLst>
            </p:cNvPr>
            <p:cNvGrpSpPr>
              <a:grpSpLocks/>
            </p:cNvGrpSpPr>
            <p:nvPr/>
          </p:nvGrpSpPr>
          <p:grpSpPr bwMode="auto">
            <a:xfrm>
              <a:off x="3961" y="1593"/>
              <a:ext cx="526" cy="777"/>
              <a:chOff x="2243" y="1598"/>
              <a:chExt cx="526" cy="777"/>
            </a:xfrm>
          </p:grpSpPr>
          <p:sp>
            <p:nvSpPr>
              <p:cNvPr id="54285" name="Freeform 13">
                <a:extLst>
                  <a:ext uri="{FF2B5EF4-FFF2-40B4-BE49-F238E27FC236}">
                    <a16:creationId xmlns:a16="http://schemas.microsoft.com/office/drawing/2014/main" id="{2D0DF2CD-2BEC-4819-9E66-5CF05D927668}"/>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86" name="Freeform 14">
                <a:extLst>
                  <a:ext uri="{FF2B5EF4-FFF2-40B4-BE49-F238E27FC236}">
                    <a16:creationId xmlns:a16="http://schemas.microsoft.com/office/drawing/2014/main" id="{AF395A84-DB97-4C98-BA1E-D877F517D2B3}"/>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4287" name="Group 15">
              <a:extLst>
                <a:ext uri="{FF2B5EF4-FFF2-40B4-BE49-F238E27FC236}">
                  <a16:creationId xmlns:a16="http://schemas.microsoft.com/office/drawing/2014/main" id="{0412B929-F73C-4B10-AFC7-D3A065880A03}"/>
                </a:ext>
              </a:extLst>
            </p:cNvPr>
            <p:cNvGrpSpPr>
              <a:grpSpLocks/>
            </p:cNvGrpSpPr>
            <p:nvPr/>
          </p:nvGrpSpPr>
          <p:grpSpPr bwMode="auto">
            <a:xfrm>
              <a:off x="1488" y="2666"/>
              <a:ext cx="526" cy="777"/>
              <a:chOff x="2243" y="1598"/>
              <a:chExt cx="526" cy="777"/>
            </a:xfrm>
          </p:grpSpPr>
          <p:sp>
            <p:nvSpPr>
              <p:cNvPr id="54288" name="Freeform 16">
                <a:extLst>
                  <a:ext uri="{FF2B5EF4-FFF2-40B4-BE49-F238E27FC236}">
                    <a16:creationId xmlns:a16="http://schemas.microsoft.com/office/drawing/2014/main" id="{8BDA3A45-57D3-4180-9F94-2EF6E111AF8F}"/>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89" name="Freeform 17">
                <a:extLst>
                  <a:ext uri="{FF2B5EF4-FFF2-40B4-BE49-F238E27FC236}">
                    <a16:creationId xmlns:a16="http://schemas.microsoft.com/office/drawing/2014/main" id="{A43BBCC7-C6B2-4B74-AFEE-67F1F0FC3D72}"/>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4290" name="Group 18">
              <a:extLst>
                <a:ext uri="{FF2B5EF4-FFF2-40B4-BE49-F238E27FC236}">
                  <a16:creationId xmlns:a16="http://schemas.microsoft.com/office/drawing/2014/main" id="{FBF7975B-9D57-424A-A6C4-E6EBABE231DB}"/>
                </a:ext>
              </a:extLst>
            </p:cNvPr>
            <p:cNvGrpSpPr>
              <a:grpSpLocks/>
            </p:cNvGrpSpPr>
            <p:nvPr/>
          </p:nvGrpSpPr>
          <p:grpSpPr bwMode="auto">
            <a:xfrm>
              <a:off x="2714" y="2666"/>
              <a:ext cx="526" cy="777"/>
              <a:chOff x="2243" y="1598"/>
              <a:chExt cx="526" cy="777"/>
            </a:xfrm>
          </p:grpSpPr>
          <p:sp>
            <p:nvSpPr>
              <p:cNvPr id="54291" name="Freeform 19">
                <a:extLst>
                  <a:ext uri="{FF2B5EF4-FFF2-40B4-BE49-F238E27FC236}">
                    <a16:creationId xmlns:a16="http://schemas.microsoft.com/office/drawing/2014/main" id="{AD149B93-D052-4CA1-96F2-59AD3B2FE696}"/>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92" name="Freeform 20">
                <a:extLst>
                  <a:ext uri="{FF2B5EF4-FFF2-40B4-BE49-F238E27FC236}">
                    <a16:creationId xmlns:a16="http://schemas.microsoft.com/office/drawing/2014/main" id="{37C085AB-7986-4437-835E-3F72C220D679}"/>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4293" name="Group 21">
              <a:extLst>
                <a:ext uri="{FF2B5EF4-FFF2-40B4-BE49-F238E27FC236}">
                  <a16:creationId xmlns:a16="http://schemas.microsoft.com/office/drawing/2014/main" id="{18D58034-F070-4509-B0C3-6FBF0FF7164E}"/>
                </a:ext>
              </a:extLst>
            </p:cNvPr>
            <p:cNvGrpSpPr>
              <a:grpSpLocks/>
            </p:cNvGrpSpPr>
            <p:nvPr/>
          </p:nvGrpSpPr>
          <p:grpSpPr bwMode="auto">
            <a:xfrm>
              <a:off x="3961" y="2667"/>
              <a:ext cx="526" cy="777"/>
              <a:chOff x="2243" y="1598"/>
              <a:chExt cx="526" cy="777"/>
            </a:xfrm>
          </p:grpSpPr>
          <p:sp>
            <p:nvSpPr>
              <p:cNvPr id="54294" name="Freeform 22">
                <a:extLst>
                  <a:ext uri="{FF2B5EF4-FFF2-40B4-BE49-F238E27FC236}">
                    <a16:creationId xmlns:a16="http://schemas.microsoft.com/office/drawing/2014/main" id="{94AE66E3-3C98-4B2A-97DA-3941557E2FA4}"/>
                  </a:ext>
                </a:extLst>
              </p:cNvPr>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95" name="Freeform 23">
                <a:extLst>
                  <a:ext uri="{FF2B5EF4-FFF2-40B4-BE49-F238E27FC236}">
                    <a16:creationId xmlns:a16="http://schemas.microsoft.com/office/drawing/2014/main" id="{E766244A-F7BD-4FC8-9AC5-FE3A053A2E3E}"/>
                  </a:ext>
                </a:extLst>
              </p:cNvPr>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54296" name="Rectangle 24">
              <a:extLst>
                <a:ext uri="{FF2B5EF4-FFF2-40B4-BE49-F238E27FC236}">
                  <a16:creationId xmlns:a16="http://schemas.microsoft.com/office/drawing/2014/main" id="{F41F4EF4-C48A-4337-B71C-6169487ECF7E}"/>
                </a:ext>
              </a:extLst>
            </p:cNvPr>
            <p:cNvSpPr>
              <a:spLocks noChangeArrowheads="1"/>
            </p:cNvSpPr>
            <p:nvPr/>
          </p:nvSpPr>
          <p:spPr bwMode="auto">
            <a:xfrm>
              <a:off x="425" y="867"/>
              <a:ext cx="4423" cy="271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97" name="Line 25">
              <a:extLst>
                <a:ext uri="{FF2B5EF4-FFF2-40B4-BE49-F238E27FC236}">
                  <a16:creationId xmlns:a16="http://schemas.microsoft.com/office/drawing/2014/main" id="{04A20D71-3C15-4CA9-A1F1-7848E310419F}"/>
                </a:ext>
              </a:extLst>
            </p:cNvPr>
            <p:cNvSpPr>
              <a:spLocks noChangeShapeType="1"/>
            </p:cNvSpPr>
            <p:nvPr/>
          </p:nvSpPr>
          <p:spPr bwMode="auto">
            <a:xfrm>
              <a:off x="419" y="1130"/>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98" name="Line 26">
              <a:extLst>
                <a:ext uri="{FF2B5EF4-FFF2-40B4-BE49-F238E27FC236}">
                  <a16:creationId xmlns:a16="http://schemas.microsoft.com/office/drawing/2014/main" id="{79249665-0F9C-4E39-8653-263DB7108F68}"/>
                </a:ext>
              </a:extLst>
            </p:cNvPr>
            <p:cNvSpPr>
              <a:spLocks noChangeShapeType="1"/>
            </p:cNvSpPr>
            <p:nvPr/>
          </p:nvSpPr>
          <p:spPr bwMode="auto">
            <a:xfrm>
              <a:off x="425" y="1328"/>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299" name="Line 27">
              <a:extLst>
                <a:ext uri="{FF2B5EF4-FFF2-40B4-BE49-F238E27FC236}">
                  <a16:creationId xmlns:a16="http://schemas.microsoft.com/office/drawing/2014/main" id="{815DF6C6-C31C-4437-9753-31A93385425D}"/>
                </a:ext>
              </a:extLst>
            </p:cNvPr>
            <p:cNvSpPr>
              <a:spLocks noChangeShapeType="1"/>
            </p:cNvSpPr>
            <p:nvPr/>
          </p:nvSpPr>
          <p:spPr bwMode="auto">
            <a:xfrm>
              <a:off x="1102" y="1130"/>
              <a:ext cx="0" cy="2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00" name="Line 28">
              <a:extLst>
                <a:ext uri="{FF2B5EF4-FFF2-40B4-BE49-F238E27FC236}">
                  <a16:creationId xmlns:a16="http://schemas.microsoft.com/office/drawing/2014/main" id="{91AE594E-FBDF-4289-B64C-F5A4D72E9143}"/>
                </a:ext>
              </a:extLst>
            </p:cNvPr>
            <p:cNvSpPr>
              <a:spLocks noChangeShapeType="1"/>
            </p:cNvSpPr>
            <p:nvPr/>
          </p:nvSpPr>
          <p:spPr bwMode="auto">
            <a:xfrm>
              <a:off x="236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01" name="Line 29">
              <a:extLst>
                <a:ext uri="{FF2B5EF4-FFF2-40B4-BE49-F238E27FC236}">
                  <a16:creationId xmlns:a16="http://schemas.microsoft.com/office/drawing/2014/main" id="{3143E788-164C-4DBD-8756-189511C826DA}"/>
                </a:ext>
              </a:extLst>
            </p:cNvPr>
            <p:cNvSpPr>
              <a:spLocks noChangeShapeType="1"/>
            </p:cNvSpPr>
            <p:nvPr/>
          </p:nvSpPr>
          <p:spPr bwMode="auto">
            <a:xfrm>
              <a:off x="362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02" name="Text Box 30">
              <a:extLst>
                <a:ext uri="{FF2B5EF4-FFF2-40B4-BE49-F238E27FC236}">
                  <a16:creationId xmlns:a16="http://schemas.microsoft.com/office/drawing/2014/main" id="{75EAA07F-05CA-4B73-BEC9-69E6D500E982}"/>
                </a:ext>
              </a:extLst>
            </p:cNvPr>
            <p:cNvSpPr txBox="1">
              <a:spLocks noChangeArrowheads="1"/>
            </p:cNvSpPr>
            <p:nvPr/>
          </p:nvSpPr>
          <p:spPr bwMode="auto">
            <a:xfrm>
              <a:off x="484" y="1127"/>
              <a:ext cx="5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Indicator</a:t>
              </a:r>
            </a:p>
          </p:txBody>
        </p:sp>
        <p:sp>
          <p:nvSpPr>
            <p:cNvPr id="54303" name="Text Box 31">
              <a:extLst>
                <a:ext uri="{FF2B5EF4-FFF2-40B4-BE49-F238E27FC236}">
                  <a16:creationId xmlns:a16="http://schemas.microsoft.com/office/drawing/2014/main" id="{FED45F09-819D-41E8-894A-BBA0C6DFCD95}"/>
                </a:ext>
              </a:extLst>
            </p:cNvPr>
            <p:cNvSpPr txBox="1">
              <a:spLocks noChangeArrowheads="1"/>
            </p:cNvSpPr>
            <p:nvPr/>
          </p:nvSpPr>
          <p:spPr bwMode="auto">
            <a:xfrm>
              <a:off x="1459" y="1128"/>
              <a:ext cx="60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Acid color</a:t>
              </a:r>
            </a:p>
          </p:txBody>
        </p:sp>
        <p:sp>
          <p:nvSpPr>
            <p:cNvPr id="54304" name="Text Box 32">
              <a:extLst>
                <a:ext uri="{FF2B5EF4-FFF2-40B4-BE49-F238E27FC236}">
                  <a16:creationId xmlns:a16="http://schemas.microsoft.com/office/drawing/2014/main" id="{78BB35F5-52C2-417A-BC34-37C53B2C047C}"/>
                </a:ext>
              </a:extLst>
            </p:cNvPr>
            <p:cNvSpPr txBox="1">
              <a:spLocks noChangeArrowheads="1"/>
            </p:cNvSpPr>
            <p:nvPr/>
          </p:nvSpPr>
          <p:spPr bwMode="auto">
            <a:xfrm>
              <a:off x="2549" y="1131"/>
              <a:ext cx="8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Transition color</a:t>
              </a:r>
            </a:p>
          </p:txBody>
        </p:sp>
        <p:sp>
          <p:nvSpPr>
            <p:cNvPr id="54305" name="Text Box 33">
              <a:extLst>
                <a:ext uri="{FF2B5EF4-FFF2-40B4-BE49-F238E27FC236}">
                  <a16:creationId xmlns:a16="http://schemas.microsoft.com/office/drawing/2014/main" id="{60FC962E-9E5C-45D7-87D1-FA17B2476B13}"/>
                </a:ext>
              </a:extLst>
            </p:cNvPr>
            <p:cNvSpPr txBox="1">
              <a:spLocks noChangeArrowheads="1"/>
            </p:cNvSpPr>
            <p:nvPr/>
          </p:nvSpPr>
          <p:spPr bwMode="auto">
            <a:xfrm>
              <a:off x="3925" y="1136"/>
              <a:ext cx="6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Base color</a:t>
              </a:r>
            </a:p>
          </p:txBody>
        </p:sp>
        <p:sp>
          <p:nvSpPr>
            <p:cNvPr id="54306" name="Text Box 34">
              <a:extLst>
                <a:ext uri="{FF2B5EF4-FFF2-40B4-BE49-F238E27FC236}">
                  <a16:creationId xmlns:a16="http://schemas.microsoft.com/office/drawing/2014/main" id="{A4824B9C-15F3-4868-93E9-F50969CE19FC}"/>
                </a:ext>
              </a:extLst>
            </p:cNvPr>
            <p:cNvSpPr txBox="1">
              <a:spLocks noChangeArrowheads="1"/>
            </p:cNvSpPr>
            <p:nvPr/>
          </p:nvSpPr>
          <p:spPr bwMode="auto">
            <a:xfrm>
              <a:off x="460" y="1948"/>
              <a:ext cx="62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Methyl orange</a:t>
              </a:r>
            </a:p>
          </p:txBody>
        </p:sp>
        <p:sp>
          <p:nvSpPr>
            <p:cNvPr id="54307" name="Text Box 35">
              <a:extLst>
                <a:ext uri="{FF2B5EF4-FFF2-40B4-BE49-F238E27FC236}">
                  <a16:creationId xmlns:a16="http://schemas.microsoft.com/office/drawing/2014/main" id="{85772881-3F9B-423D-9BE2-3529CEC3EE4A}"/>
                </a:ext>
              </a:extLst>
            </p:cNvPr>
            <p:cNvSpPr txBox="1">
              <a:spLocks noChangeArrowheads="1"/>
            </p:cNvSpPr>
            <p:nvPr/>
          </p:nvSpPr>
          <p:spPr bwMode="auto">
            <a:xfrm>
              <a:off x="400" y="2997"/>
              <a:ext cx="71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Bromphenol blue</a:t>
              </a:r>
            </a:p>
          </p:txBody>
        </p:sp>
        <p:sp>
          <p:nvSpPr>
            <p:cNvPr id="54308" name="Text Box 36">
              <a:extLst>
                <a:ext uri="{FF2B5EF4-FFF2-40B4-BE49-F238E27FC236}">
                  <a16:creationId xmlns:a16="http://schemas.microsoft.com/office/drawing/2014/main" id="{CDE868A1-ED2F-4E00-BAEE-7386BD3C2F26}"/>
                </a:ext>
              </a:extLst>
            </p:cNvPr>
            <p:cNvSpPr txBox="1">
              <a:spLocks noChangeArrowheads="1"/>
            </p:cNvSpPr>
            <p:nvPr/>
          </p:nvSpPr>
          <p:spPr bwMode="auto">
            <a:xfrm>
              <a:off x="2175" y="1357"/>
              <a:ext cx="14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STRONG ACID – WEAK BASE</a:t>
              </a:r>
            </a:p>
          </p:txBody>
        </p:sp>
        <p:grpSp>
          <p:nvGrpSpPr>
            <p:cNvPr id="54309" name="Group 37">
              <a:extLst>
                <a:ext uri="{FF2B5EF4-FFF2-40B4-BE49-F238E27FC236}">
                  <a16:creationId xmlns:a16="http://schemas.microsoft.com/office/drawing/2014/main" id="{1373EF25-7126-4E81-B5D0-D16FABC0C949}"/>
                </a:ext>
              </a:extLst>
            </p:cNvPr>
            <p:cNvGrpSpPr>
              <a:grpSpLocks/>
            </p:cNvGrpSpPr>
            <p:nvPr/>
          </p:nvGrpSpPr>
          <p:grpSpPr bwMode="auto">
            <a:xfrm>
              <a:off x="1240" y="2408"/>
              <a:ext cx="3466" cy="70"/>
              <a:chOff x="1240" y="2408"/>
              <a:chExt cx="3466" cy="70"/>
            </a:xfrm>
          </p:grpSpPr>
          <p:sp>
            <p:nvSpPr>
              <p:cNvPr id="54310" name="Line 38">
                <a:extLst>
                  <a:ext uri="{FF2B5EF4-FFF2-40B4-BE49-F238E27FC236}">
                    <a16:creationId xmlns:a16="http://schemas.microsoft.com/office/drawing/2014/main" id="{8A451EC0-44B1-4DCF-B34D-5771B67BC7DF}"/>
                  </a:ext>
                </a:extLst>
              </p:cNvPr>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1" name="Line 39">
                <a:extLst>
                  <a:ext uri="{FF2B5EF4-FFF2-40B4-BE49-F238E27FC236}">
                    <a16:creationId xmlns:a16="http://schemas.microsoft.com/office/drawing/2014/main" id="{0490E704-1751-4826-9F20-FC328E26BD26}"/>
                  </a:ext>
                </a:extLst>
              </p:cNvPr>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2" name="Line 40">
                <a:extLst>
                  <a:ext uri="{FF2B5EF4-FFF2-40B4-BE49-F238E27FC236}">
                    <a16:creationId xmlns:a16="http://schemas.microsoft.com/office/drawing/2014/main" id="{0B5764F4-4DAD-4A90-ABCA-47A697886E7F}"/>
                  </a:ext>
                </a:extLst>
              </p:cNvPr>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3" name="Line 41">
                <a:extLst>
                  <a:ext uri="{FF2B5EF4-FFF2-40B4-BE49-F238E27FC236}">
                    <a16:creationId xmlns:a16="http://schemas.microsoft.com/office/drawing/2014/main" id="{50B2A66F-2453-458A-A11A-BCF068D573A6}"/>
                  </a:ext>
                </a:extLst>
              </p:cNvPr>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4" name="Line 42">
                <a:extLst>
                  <a:ext uri="{FF2B5EF4-FFF2-40B4-BE49-F238E27FC236}">
                    <a16:creationId xmlns:a16="http://schemas.microsoft.com/office/drawing/2014/main" id="{146467F9-C29B-43DF-9DDC-6D5BE2D7A560}"/>
                  </a:ext>
                </a:extLst>
              </p:cNvPr>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5" name="Line 43">
                <a:extLst>
                  <a:ext uri="{FF2B5EF4-FFF2-40B4-BE49-F238E27FC236}">
                    <a16:creationId xmlns:a16="http://schemas.microsoft.com/office/drawing/2014/main" id="{F99A7F67-3A71-437F-8BCE-D42533B5D48D}"/>
                  </a:ext>
                </a:extLst>
              </p:cNvPr>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6" name="Line 44">
                <a:extLst>
                  <a:ext uri="{FF2B5EF4-FFF2-40B4-BE49-F238E27FC236}">
                    <a16:creationId xmlns:a16="http://schemas.microsoft.com/office/drawing/2014/main" id="{A181F84D-3780-4BB9-861B-173CC7CAF69B}"/>
                  </a:ext>
                </a:extLst>
              </p:cNvPr>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7" name="Line 45">
                <a:extLst>
                  <a:ext uri="{FF2B5EF4-FFF2-40B4-BE49-F238E27FC236}">
                    <a16:creationId xmlns:a16="http://schemas.microsoft.com/office/drawing/2014/main" id="{F1B37E6B-69F9-4C51-A3F6-04DC63091DD7}"/>
                  </a:ext>
                </a:extLst>
              </p:cNvPr>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8" name="Line 46">
                <a:extLst>
                  <a:ext uri="{FF2B5EF4-FFF2-40B4-BE49-F238E27FC236}">
                    <a16:creationId xmlns:a16="http://schemas.microsoft.com/office/drawing/2014/main" id="{C1889253-923C-4E27-AF12-2277348B02F8}"/>
                  </a:ext>
                </a:extLst>
              </p:cNvPr>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19" name="Line 47">
                <a:extLst>
                  <a:ext uri="{FF2B5EF4-FFF2-40B4-BE49-F238E27FC236}">
                    <a16:creationId xmlns:a16="http://schemas.microsoft.com/office/drawing/2014/main" id="{C25942A6-6645-429C-AF13-0CEB8345F30D}"/>
                  </a:ext>
                </a:extLst>
              </p:cNvPr>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0" name="Line 48">
                <a:extLst>
                  <a:ext uri="{FF2B5EF4-FFF2-40B4-BE49-F238E27FC236}">
                    <a16:creationId xmlns:a16="http://schemas.microsoft.com/office/drawing/2014/main" id="{D238D8A8-4CAA-4BC6-945A-989372F85D24}"/>
                  </a:ext>
                </a:extLst>
              </p:cNvPr>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1" name="Line 49">
                <a:extLst>
                  <a:ext uri="{FF2B5EF4-FFF2-40B4-BE49-F238E27FC236}">
                    <a16:creationId xmlns:a16="http://schemas.microsoft.com/office/drawing/2014/main" id="{46B7AE96-A38B-4175-9556-0456F06A336A}"/>
                  </a:ext>
                </a:extLst>
              </p:cNvPr>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54322" name="Group 50">
              <a:extLst>
                <a:ext uri="{FF2B5EF4-FFF2-40B4-BE49-F238E27FC236}">
                  <a16:creationId xmlns:a16="http://schemas.microsoft.com/office/drawing/2014/main" id="{774CE608-8207-48E0-80FE-86259D6151E4}"/>
                </a:ext>
              </a:extLst>
            </p:cNvPr>
            <p:cNvGrpSpPr>
              <a:grpSpLocks/>
            </p:cNvGrpSpPr>
            <p:nvPr/>
          </p:nvGrpSpPr>
          <p:grpSpPr bwMode="auto">
            <a:xfrm flipV="1">
              <a:off x="1240" y="2582"/>
              <a:ext cx="3466" cy="70"/>
              <a:chOff x="1240" y="2408"/>
              <a:chExt cx="3466" cy="70"/>
            </a:xfrm>
          </p:grpSpPr>
          <p:sp>
            <p:nvSpPr>
              <p:cNvPr id="54323" name="Line 51">
                <a:extLst>
                  <a:ext uri="{FF2B5EF4-FFF2-40B4-BE49-F238E27FC236}">
                    <a16:creationId xmlns:a16="http://schemas.microsoft.com/office/drawing/2014/main" id="{01571804-29BA-43E8-BBAE-D2A08F90C678}"/>
                  </a:ext>
                </a:extLst>
              </p:cNvPr>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4" name="Line 52">
                <a:extLst>
                  <a:ext uri="{FF2B5EF4-FFF2-40B4-BE49-F238E27FC236}">
                    <a16:creationId xmlns:a16="http://schemas.microsoft.com/office/drawing/2014/main" id="{146F72C1-D031-4E56-906B-8BBCC8709308}"/>
                  </a:ext>
                </a:extLst>
              </p:cNvPr>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5" name="Line 53">
                <a:extLst>
                  <a:ext uri="{FF2B5EF4-FFF2-40B4-BE49-F238E27FC236}">
                    <a16:creationId xmlns:a16="http://schemas.microsoft.com/office/drawing/2014/main" id="{EB01E482-6D3A-45E7-BDF5-4FDB25675516}"/>
                  </a:ext>
                </a:extLst>
              </p:cNvPr>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6" name="Line 54">
                <a:extLst>
                  <a:ext uri="{FF2B5EF4-FFF2-40B4-BE49-F238E27FC236}">
                    <a16:creationId xmlns:a16="http://schemas.microsoft.com/office/drawing/2014/main" id="{46EBB5C7-AAE6-4F1A-905E-D0F6A4D62AA6}"/>
                  </a:ext>
                </a:extLst>
              </p:cNvPr>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7" name="Line 55">
                <a:extLst>
                  <a:ext uri="{FF2B5EF4-FFF2-40B4-BE49-F238E27FC236}">
                    <a16:creationId xmlns:a16="http://schemas.microsoft.com/office/drawing/2014/main" id="{64760A7E-11C7-40CF-B10D-6926A550163C}"/>
                  </a:ext>
                </a:extLst>
              </p:cNvPr>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8" name="Line 56">
                <a:extLst>
                  <a:ext uri="{FF2B5EF4-FFF2-40B4-BE49-F238E27FC236}">
                    <a16:creationId xmlns:a16="http://schemas.microsoft.com/office/drawing/2014/main" id="{FB753E4E-EF65-4985-AAE4-44AA8D70D3D9}"/>
                  </a:ext>
                </a:extLst>
              </p:cNvPr>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29" name="Line 57">
                <a:extLst>
                  <a:ext uri="{FF2B5EF4-FFF2-40B4-BE49-F238E27FC236}">
                    <a16:creationId xmlns:a16="http://schemas.microsoft.com/office/drawing/2014/main" id="{482D12B9-CC4A-4498-A7E7-3FF3510D9349}"/>
                  </a:ext>
                </a:extLst>
              </p:cNvPr>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30" name="Line 58">
                <a:extLst>
                  <a:ext uri="{FF2B5EF4-FFF2-40B4-BE49-F238E27FC236}">
                    <a16:creationId xmlns:a16="http://schemas.microsoft.com/office/drawing/2014/main" id="{53382530-94BD-4A27-9095-523B219680CD}"/>
                  </a:ext>
                </a:extLst>
              </p:cNvPr>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31" name="Line 59">
                <a:extLst>
                  <a:ext uri="{FF2B5EF4-FFF2-40B4-BE49-F238E27FC236}">
                    <a16:creationId xmlns:a16="http://schemas.microsoft.com/office/drawing/2014/main" id="{45DAD96D-135B-4026-89C2-5E4BC1C1015B}"/>
                  </a:ext>
                </a:extLst>
              </p:cNvPr>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32" name="Line 60">
                <a:extLst>
                  <a:ext uri="{FF2B5EF4-FFF2-40B4-BE49-F238E27FC236}">
                    <a16:creationId xmlns:a16="http://schemas.microsoft.com/office/drawing/2014/main" id="{9701F80D-087B-46C1-8F59-41985344F2C5}"/>
                  </a:ext>
                </a:extLst>
              </p:cNvPr>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33" name="Line 61">
                <a:extLst>
                  <a:ext uri="{FF2B5EF4-FFF2-40B4-BE49-F238E27FC236}">
                    <a16:creationId xmlns:a16="http://schemas.microsoft.com/office/drawing/2014/main" id="{9A14FE95-C46A-4225-9B20-9B72118C1105}"/>
                  </a:ext>
                </a:extLst>
              </p:cNvPr>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4334" name="Line 62">
                <a:extLst>
                  <a:ext uri="{FF2B5EF4-FFF2-40B4-BE49-F238E27FC236}">
                    <a16:creationId xmlns:a16="http://schemas.microsoft.com/office/drawing/2014/main" id="{AB9D2C11-7043-4CFE-AF3E-845F598A8C27}"/>
                  </a:ext>
                </a:extLst>
              </p:cNvPr>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54335" name="Text Box 63">
              <a:extLst>
                <a:ext uri="{FF2B5EF4-FFF2-40B4-BE49-F238E27FC236}">
                  <a16:creationId xmlns:a16="http://schemas.microsoft.com/office/drawing/2014/main" id="{A2A61BBF-1348-40C5-A97B-90B7B41061E7}"/>
                </a:ext>
              </a:extLst>
            </p:cNvPr>
            <p:cNvSpPr txBox="1">
              <a:spLocks noChangeArrowheads="1"/>
            </p:cNvSpPr>
            <p:nvPr/>
          </p:nvSpPr>
          <p:spPr bwMode="auto">
            <a:xfrm>
              <a:off x="1199" y="2577"/>
              <a:ext cx="23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pH</a:t>
              </a:r>
            </a:p>
          </p:txBody>
        </p:sp>
      </p:grpSp>
      <p:sp>
        <p:nvSpPr>
          <p:cNvPr id="54336" name="Rectangle 64">
            <a:extLst>
              <a:ext uri="{FF2B5EF4-FFF2-40B4-BE49-F238E27FC236}">
                <a16:creationId xmlns:a16="http://schemas.microsoft.com/office/drawing/2014/main" id="{160B267A-9AEE-4022-9D24-979ED07C5E03}"/>
              </a:ext>
            </a:extLst>
          </p:cNvPr>
          <p:cNvSpPr>
            <a:spLocks noGrp="1" noChangeArrowheads="1"/>
          </p:cNvSpPr>
          <p:nvPr>
            <p:ph type="title"/>
          </p:nvPr>
        </p:nvSpPr>
        <p:spPr>
          <a:xfrm>
            <a:off x="1822450" y="968375"/>
            <a:ext cx="8229600" cy="1143000"/>
          </a:xfrm>
          <a:noFill/>
          <a:ln/>
        </p:spPr>
        <p:txBody>
          <a:bodyPr/>
          <a:lstStyle/>
          <a:p>
            <a:r>
              <a:rPr lang="en-US" altLang="en-US" sz="1600"/>
              <a:t>INDICATOR COLORS IN TITRATION</a:t>
            </a:r>
          </a:p>
        </p:txBody>
      </p:sp>
    </p:spTree>
  </p:cSld>
  <p:clrMapOvr>
    <a:overrideClrMapping bg1="lt1" tx1="dk1" bg2="lt2" tx2="dk2" accent1="accent1" accent2="accent2" accent3="accent3" accent4="accent4" accent5="accent5" accent6="accent6" hlink="hlink" folHlink="folHlink"/>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a:extLst>
              <a:ext uri="{FF2B5EF4-FFF2-40B4-BE49-F238E27FC236}">
                <a16:creationId xmlns:a16="http://schemas.microsoft.com/office/drawing/2014/main" id="{9B7E6958-28C8-4EDB-9A56-E171C35C2203}"/>
              </a:ext>
            </a:extLst>
          </p:cNvPr>
          <p:cNvSpPr>
            <a:spLocks noChangeShapeType="1"/>
          </p:cNvSpPr>
          <p:nvPr/>
        </p:nvSpPr>
        <p:spPr bwMode="auto">
          <a:xfrm>
            <a:off x="2895600" y="23622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23" name="Line 3">
            <a:extLst>
              <a:ext uri="{FF2B5EF4-FFF2-40B4-BE49-F238E27FC236}">
                <a16:creationId xmlns:a16="http://schemas.microsoft.com/office/drawing/2014/main" id="{CC8EAF08-D0AB-4BBC-953D-D146CD599B24}"/>
              </a:ext>
            </a:extLst>
          </p:cNvPr>
          <p:cNvSpPr>
            <a:spLocks noChangeShapeType="1"/>
          </p:cNvSpPr>
          <p:nvPr/>
        </p:nvSpPr>
        <p:spPr bwMode="auto">
          <a:xfrm>
            <a:off x="2895600" y="30480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24" name="Line 4">
            <a:extLst>
              <a:ext uri="{FF2B5EF4-FFF2-40B4-BE49-F238E27FC236}">
                <a16:creationId xmlns:a16="http://schemas.microsoft.com/office/drawing/2014/main" id="{357FCF41-F088-4A2C-A616-73BBD04F81D5}"/>
              </a:ext>
            </a:extLst>
          </p:cNvPr>
          <p:cNvSpPr>
            <a:spLocks noChangeShapeType="1"/>
          </p:cNvSpPr>
          <p:nvPr/>
        </p:nvSpPr>
        <p:spPr bwMode="auto">
          <a:xfrm>
            <a:off x="2895600" y="36576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25" name="Line 5">
            <a:extLst>
              <a:ext uri="{FF2B5EF4-FFF2-40B4-BE49-F238E27FC236}">
                <a16:creationId xmlns:a16="http://schemas.microsoft.com/office/drawing/2014/main" id="{E15365E0-6ED8-49E7-BF54-F19BA0A931FC}"/>
              </a:ext>
            </a:extLst>
          </p:cNvPr>
          <p:cNvSpPr>
            <a:spLocks noChangeShapeType="1"/>
          </p:cNvSpPr>
          <p:nvPr/>
        </p:nvSpPr>
        <p:spPr bwMode="auto">
          <a:xfrm>
            <a:off x="2895600" y="42672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26" name="Line 6">
            <a:extLst>
              <a:ext uri="{FF2B5EF4-FFF2-40B4-BE49-F238E27FC236}">
                <a16:creationId xmlns:a16="http://schemas.microsoft.com/office/drawing/2014/main" id="{E070D84C-94FC-4895-8CC6-D8E24E7E1F4F}"/>
              </a:ext>
            </a:extLst>
          </p:cNvPr>
          <p:cNvSpPr>
            <a:spLocks noChangeShapeType="1"/>
          </p:cNvSpPr>
          <p:nvPr/>
        </p:nvSpPr>
        <p:spPr bwMode="auto">
          <a:xfrm>
            <a:off x="2895600" y="48768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27" name="Rectangle 7">
            <a:extLst>
              <a:ext uri="{FF2B5EF4-FFF2-40B4-BE49-F238E27FC236}">
                <a16:creationId xmlns:a16="http://schemas.microsoft.com/office/drawing/2014/main" id="{248B7BC5-FFE9-4C5C-9C10-9DFB43A34828}"/>
              </a:ext>
            </a:extLst>
          </p:cNvPr>
          <p:cNvSpPr>
            <a:spLocks noChangeArrowheads="1"/>
          </p:cNvSpPr>
          <p:nvPr/>
        </p:nvSpPr>
        <p:spPr bwMode="auto">
          <a:xfrm>
            <a:off x="2895600" y="2362200"/>
            <a:ext cx="6934200" cy="685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Arial" panose="020B0604020202020204" pitchFamily="34" charset="0"/>
            </a:endParaRPr>
          </a:p>
        </p:txBody>
      </p:sp>
      <p:sp>
        <p:nvSpPr>
          <p:cNvPr id="56328" name="Line 8">
            <a:extLst>
              <a:ext uri="{FF2B5EF4-FFF2-40B4-BE49-F238E27FC236}">
                <a16:creationId xmlns:a16="http://schemas.microsoft.com/office/drawing/2014/main" id="{95F653A4-1E94-42FA-8E57-22A31543A06C}"/>
              </a:ext>
            </a:extLst>
          </p:cNvPr>
          <p:cNvSpPr>
            <a:spLocks noChangeShapeType="1"/>
          </p:cNvSpPr>
          <p:nvPr/>
        </p:nvSpPr>
        <p:spPr bwMode="auto">
          <a:xfrm>
            <a:off x="5029200" y="23622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29" name="Line 9">
            <a:extLst>
              <a:ext uri="{FF2B5EF4-FFF2-40B4-BE49-F238E27FC236}">
                <a16:creationId xmlns:a16="http://schemas.microsoft.com/office/drawing/2014/main" id="{016ED030-51B1-4407-8628-C6453C479774}"/>
              </a:ext>
            </a:extLst>
          </p:cNvPr>
          <p:cNvSpPr>
            <a:spLocks noChangeShapeType="1"/>
          </p:cNvSpPr>
          <p:nvPr/>
        </p:nvSpPr>
        <p:spPr bwMode="auto">
          <a:xfrm>
            <a:off x="5029200" y="2714625"/>
            <a:ext cx="480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0" name="Line 10">
            <a:extLst>
              <a:ext uri="{FF2B5EF4-FFF2-40B4-BE49-F238E27FC236}">
                <a16:creationId xmlns:a16="http://schemas.microsoft.com/office/drawing/2014/main" id="{BA304C28-ADE6-46A2-8299-7A3F7D6C18B5}"/>
              </a:ext>
            </a:extLst>
          </p:cNvPr>
          <p:cNvSpPr>
            <a:spLocks noChangeShapeType="1"/>
          </p:cNvSpPr>
          <p:nvPr/>
        </p:nvSpPr>
        <p:spPr bwMode="auto">
          <a:xfrm>
            <a:off x="5410200" y="2724150"/>
            <a:ext cx="0" cy="31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1" name="Line 11">
            <a:extLst>
              <a:ext uri="{FF2B5EF4-FFF2-40B4-BE49-F238E27FC236}">
                <a16:creationId xmlns:a16="http://schemas.microsoft.com/office/drawing/2014/main" id="{269B59FD-E969-421D-A990-349A8458C36F}"/>
              </a:ext>
            </a:extLst>
          </p:cNvPr>
          <p:cNvSpPr>
            <a:spLocks noChangeShapeType="1"/>
          </p:cNvSpPr>
          <p:nvPr/>
        </p:nvSpPr>
        <p:spPr bwMode="auto">
          <a:xfrm>
            <a:off x="5791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2" name="Line 12">
            <a:extLst>
              <a:ext uri="{FF2B5EF4-FFF2-40B4-BE49-F238E27FC236}">
                <a16:creationId xmlns:a16="http://schemas.microsoft.com/office/drawing/2014/main" id="{0F90129E-DC26-4717-AF73-1201CBF8615D}"/>
              </a:ext>
            </a:extLst>
          </p:cNvPr>
          <p:cNvSpPr>
            <a:spLocks noChangeShapeType="1"/>
          </p:cNvSpPr>
          <p:nvPr/>
        </p:nvSpPr>
        <p:spPr bwMode="auto">
          <a:xfrm>
            <a:off x="6172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3" name="Line 13">
            <a:extLst>
              <a:ext uri="{FF2B5EF4-FFF2-40B4-BE49-F238E27FC236}">
                <a16:creationId xmlns:a16="http://schemas.microsoft.com/office/drawing/2014/main" id="{521C066B-351F-4211-A139-158235E4D4A8}"/>
              </a:ext>
            </a:extLst>
          </p:cNvPr>
          <p:cNvSpPr>
            <a:spLocks noChangeShapeType="1"/>
          </p:cNvSpPr>
          <p:nvPr/>
        </p:nvSpPr>
        <p:spPr bwMode="auto">
          <a:xfrm>
            <a:off x="6553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4" name="Line 14">
            <a:extLst>
              <a:ext uri="{FF2B5EF4-FFF2-40B4-BE49-F238E27FC236}">
                <a16:creationId xmlns:a16="http://schemas.microsoft.com/office/drawing/2014/main" id="{E384ED1D-E6B1-4BBB-B0C8-6D9BFBB0A268}"/>
              </a:ext>
            </a:extLst>
          </p:cNvPr>
          <p:cNvSpPr>
            <a:spLocks noChangeShapeType="1"/>
          </p:cNvSpPr>
          <p:nvPr/>
        </p:nvSpPr>
        <p:spPr bwMode="auto">
          <a:xfrm>
            <a:off x="6553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5" name="Line 15">
            <a:extLst>
              <a:ext uri="{FF2B5EF4-FFF2-40B4-BE49-F238E27FC236}">
                <a16:creationId xmlns:a16="http://schemas.microsoft.com/office/drawing/2014/main" id="{74A3EC64-07E3-431E-8B2C-9BC0549A9B3E}"/>
              </a:ext>
            </a:extLst>
          </p:cNvPr>
          <p:cNvSpPr>
            <a:spLocks noChangeShapeType="1"/>
          </p:cNvSpPr>
          <p:nvPr/>
        </p:nvSpPr>
        <p:spPr bwMode="auto">
          <a:xfrm>
            <a:off x="6934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6" name="Line 16">
            <a:extLst>
              <a:ext uri="{FF2B5EF4-FFF2-40B4-BE49-F238E27FC236}">
                <a16:creationId xmlns:a16="http://schemas.microsoft.com/office/drawing/2014/main" id="{45EA5079-CA9A-4FDA-8C13-A0D8D8633169}"/>
              </a:ext>
            </a:extLst>
          </p:cNvPr>
          <p:cNvSpPr>
            <a:spLocks noChangeShapeType="1"/>
          </p:cNvSpPr>
          <p:nvPr/>
        </p:nvSpPr>
        <p:spPr bwMode="auto">
          <a:xfrm>
            <a:off x="7315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7" name="Line 17">
            <a:extLst>
              <a:ext uri="{FF2B5EF4-FFF2-40B4-BE49-F238E27FC236}">
                <a16:creationId xmlns:a16="http://schemas.microsoft.com/office/drawing/2014/main" id="{EDA47BDF-1F7A-455E-952F-2C6E6EAA193A}"/>
              </a:ext>
            </a:extLst>
          </p:cNvPr>
          <p:cNvSpPr>
            <a:spLocks noChangeShapeType="1"/>
          </p:cNvSpPr>
          <p:nvPr/>
        </p:nvSpPr>
        <p:spPr bwMode="auto">
          <a:xfrm>
            <a:off x="7696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8" name="Line 18">
            <a:extLst>
              <a:ext uri="{FF2B5EF4-FFF2-40B4-BE49-F238E27FC236}">
                <a16:creationId xmlns:a16="http://schemas.microsoft.com/office/drawing/2014/main" id="{613CECA3-C15E-4C1C-A2AA-637E4799114A}"/>
              </a:ext>
            </a:extLst>
          </p:cNvPr>
          <p:cNvSpPr>
            <a:spLocks noChangeShapeType="1"/>
          </p:cNvSpPr>
          <p:nvPr/>
        </p:nvSpPr>
        <p:spPr bwMode="auto">
          <a:xfrm>
            <a:off x="8077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39" name="Line 19">
            <a:extLst>
              <a:ext uri="{FF2B5EF4-FFF2-40B4-BE49-F238E27FC236}">
                <a16:creationId xmlns:a16="http://schemas.microsoft.com/office/drawing/2014/main" id="{FB0730DC-4090-4FAC-9E7D-A4805978AF30}"/>
              </a:ext>
            </a:extLst>
          </p:cNvPr>
          <p:cNvSpPr>
            <a:spLocks noChangeShapeType="1"/>
          </p:cNvSpPr>
          <p:nvPr/>
        </p:nvSpPr>
        <p:spPr bwMode="auto">
          <a:xfrm>
            <a:off x="8458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40" name="Line 20">
            <a:extLst>
              <a:ext uri="{FF2B5EF4-FFF2-40B4-BE49-F238E27FC236}">
                <a16:creationId xmlns:a16="http://schemas.microsoft.com/office/drawing/2014/main" id="{0BFEF503-F106-48AB-B317-7E13168BB7AE}"/>
              </a:ext>
            </a:extLst>
          </p:cNvPr>
          <p:cNvSpPr>
            <a:spLocks noChangeShapeType="1"/>
          </p:cNvSpPr>
          <p:nvPr/>
        </p:nvSpPr>
        <p:spPr bwMode="auto">
          <a:xfrm>
            <a:off x="8839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41" name="Line 21">
            <a:extLst>
              <a:ext uri="{FF2B5EF4-FFF2-40B4-BE49-F238E27FC236}">
                <a16:creationId xmlns:a16="http://schemas.microsoft.com/office/drawing/2014/main" id="{A3015AAC-E50B-482A-8347-F27B0BDB39E5}"/>
              </a:ext>
            </a:extLst>
          </p:cNvPr>
          <p:cNvSpPr>
            <a:spLocks noChangeShapeType="1"/>
          </p:cNvSpPr>
          <p:nvPr/>
        </p:nvSpPr>
        <p:spPr bwMode="auto">
          <a:xfrm>
            <a:off x="9220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42" name="Line 22">
            <a:extLst>
              <a:ext uri="{FF2B5EF4-FFF2-40B4-BE49-F238E27FC236}">
                <a16:creationId xmlns:a16="http://schemas.microsoft.com/office/drawing/2014/main" id="{54C4ADD8-C376-4F02-A784-91E2F523198A}"/>
              </a:ext>
            </a:extLst>
          </p:cNvPr>
          <p:cNvSpPr>
            <a:spLocks noChangeShapeType="1"/>
          </p:cNvSpPr>
          <p:nvPr/>
        </p:nvSpPr>
        <p:spPr bwMode="auto">
          <a:xfrm>
            <a:off x="9601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43" name="Text Box 23">
            <a:extLst>
              <a:ext uri="{FF2B5EF4-FFF2-40B4-BE49-F238E27FC236}">
                <a16:creationId xmlns:a16="http://schemas.microsoft.com/office/drawing/2014/main" id="{9DD6D6FD-314E-4047-B404-30D5F2C320CF}"/>
              </a:ext>
            </a:extLst>
          </p:cNvPr>
          <p:cNvSpPr txBox="1">
            <a:spLocks noChangeArrowheads="1"/>
          </p:cNvSpPr>
          <p:nvPr/>
        </p:nvSpPr>
        <p:spPr bwMode="auto">
          <a:xfrm>
            <a:off x="5051425" y="26908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1</a:t>
            </a:r>
          </a:p>
        </p:txBody>
      </p:sp>
      <p:sp>
        <p:nvSpPr>
          <p:cNvPr id="56344" name="Text Box 24">
            <a:extLst>
              <a:ext uri="{FF2B5EF4-FFF2-40B4-BE49-F238E27FC236}">
                <a16:creationId xmlns:a16="http://schemas.microsoft.com/office/drawing/2014/main" id="{2B36E3EA-4399-4E96-B694-F2BDA4FB923F}"/>
              </a:ext>
            </a:extLst>
          </p:cNvPr>
          <p:cNvSpPr txBox="1">
            <a:spLocks noChangeArrowheads="1"/>
          </p:cNvSpPr>
          <p:nvPr/>
        </p:nvSpPr>
        <p:spPr bwMode="auto">
          <a:xfrm>
            <a:off x="5446713"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2</a:t>
            </a:r>
          </a:p>
        </p:txBody>
      </p:sp>
      <p:sp>
        <p:nvSpPr>
          <p:cNvPr id="56345" name="Text Box 25">
            <a:extLst>
              <a:ext uri="{FF2B5EF4-FFF2-40B4-BE49-F238E27FC236}">
                <a16:creationId xmlns:a16="http://schemas.microsoft.com/office/drawing/2014/main" id="{C1D2DA01-94C7-490E-ABE2-70F690AC07F7}"/>
              </a:ext>
            </a:extLst>
          </p:cNvPr>
          <p:cNvSpPr txBox="1">
            <a:spLocks noChangeArrowheads="1"/>
          </p:cNvSpPr>
          <p:nvPr/>
        </p:nvSpPr>
        <p:spPr bwMode="auto">
          <a:xfrm>
            <a:off x="5827713"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3</a:t>
            </a:r>
          </a:p>
        </p:txBody>
      </p:sp>
      <p:sp>
        <p:nvSpPr>
          <p:cNvPr id="56346" name="Text Box 26">
            <a:extLst>
              <a:ext uri="{FF2B5EF4-FFF2-40B4-BE49-F238E27FC236}">
                <a16:creationId xmlns:a16="http://schemas.microsoft.com/office/drawing/2014/main" id="{1BFEB2CD-080C-4F1C-A8F0-ACFC4A559D0D}"/>
              </a:ext>
            </a:extLst>
          </p:cNvPr>
          <p:cNvSpPr txBox="1">
            <a:spLocks noChangeArrowheads="1"/>
          </p:cNvSpPr>
          <p:nvPr/>
        </p:nvSpPr>
        <p:spPr bwMode="auto">
          <a:xfrm>
            <a:off x="6186488"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4</a:t>
            </a:r>
          </a:p>
        </p:txBody>
      </p:sp>
      <p:sp>
        <p:nvSpPr>
          <p:cNvPr id="56347" name="Text Box 27">
            <a:extLst>
              <a:ext uri="{FF2B5EF4-FFF2-40B4-BE49-F238E27FC236}">
                <a16:creationId xmlns:a16="http://schemas.microsoft.com/office/drawing/2014/main" id="{9EA176EF-0330-446E-8A40-17C4915AFF5D}"/>
              </a:ext>
            </a:extLst>
          </p:cNvPr>
          <p:cNvSpPr txBox="1">
            <a:spLocks noChangeArrowheads="1"/>
          </p:cNvSpPr>
          <p:nvPr/>
        </p:nvSpPr>
        <p:spPr bwMode="auto">
          <a:xfrm>
            <a:off x="6575425"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5</a:t>
            </a:r>
          </a:p>
        </p:txBody>
      </p:sp>
      <p:sp>
        <p:nvSpPr>
          <p:cNvPr id="56348" name="Text Box 28">
            <a:extLst>
              <a:ext uri="{FF2B5EF4-FFF2-40B4-BE49-F238E27FC236}">
                <a16:creationId xmlns:a16="http://schemas.microsoft.com/office/drawing/2014/main" id="{59092B7A-C02E-4148-BA42-0BC3F98812E1}"/>
              </a:ext>
            </a:extLst>
          </p:cNvPr>
          <p:cNvSpPr txBox="1">
            <a:spLocks noChangeArrowheads="1"/>
          </p:cNvSpPr>
          <p:nvPr/>
        </p:nvSpPr>
        <p:spPr bwMode="auto">
          <a:xfrm>
            <a:off x="6970713" y="27019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6</a:t>
            </a:r>
          </a:p>
        </p:txBody>
      </p:sp>
      <p:sp>
        <p:nvSpPr>
          <p:cNvPr id="56349" name="Text Box 29">
            <a:extLst>
              <a:ext uri="{FF2B5EF4-FFF2-40B4-BE49-F238E27FC236}">
                <a16:creationId xmlns:a16="http://schemas.microsoft.com/office/drawing/2014/main" id="{E25E473A-271D-4E91-AC73-5A690086E7C4}"/>
              </a:ext>
            </a:extLst>
          </p:cNvPr>
          <p:cNvSpPr txBox="1">
            <a:spLocks noChangeArrowheads="1"/>
          </p:cNvSpPr>
          <p:nvPr/>
        </p:nvSpPr>
        <p:spPr bwMode="auto">
          <a:xfrm>
            <a:off x="7348538"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7</a:t>
            </a:r>
          </a:p>
        </p:txBody>
      </p:sp>
      <p:sp>
        <p:nvSpPr>
          <p:cNvPr id="56350" name="Text Box 30">
            <a:extLst>
              <a:ext uri="{FF2B5EF4-FFF2-40B4-BE49-F238E27FC236}">
                <a16:creationId xmlns:a16="http://schemas.microsoft.com/office/drawing/2014/main" id="{03A9A6B8-89EE-4E26-97F4-FCF6B5A2F7A4}"/>
              </a:ext>
            </a:extLst>
          </p:cNvPr>
          <p:cNvSpPr txBox="1">
            <a:spLocks noChangeArrowheads="1"/>
          </p:cNvSpPr>
          <p:nvPr/>
        </p:nvSpPr>
        <p:spPr bwMode="auto">
          <a:xfrm>
            <a:off x="7729538"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8</a:t>
            </a:r>
          </a:p>
        </p:txBody>
      </p:sp>
      <p:sp>
        <p:nvSpPr>
          <p:cNvPr id="56351" name="Text Box 31">
            <a:extLst>
              <a:ext uri="{FF2B5EF4-FFF2-40B4-BE49-F238E27FC236}">
                <a16:creationId xmlns:a16="http://schemas.microsoft.com/office/drawing/2014/main" id="{96032F96-BB04-4083-9AB2-0680E60CEBAB}"/>
              </a:ext>
            </a:extLst>
          </p:cNvPr>
          <p:cNvSpPr txBox="1">
            <a:spLocks noChangeArrowheads="1"/>
          </p:cNvSpPr>
          <p:nvPr/>
        </p:nvSpPr>
        <p:spPr bwMode="auto">
          <a:xfrm>
            <a:off x="8088313"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9</a:t>
            </a:r>
          </a:p>
        </p:txBody>
      </p:sp>
      <p:sp>
        <p:nvSpPr>
          <p:cNvPr id="56352" name="Text Box 32">
            <a:extLst>
              <a:ext uri="{FF2B5EF4-FFF2-40B4-BE49-F238E27FC236}">
                <a16:creationId xmlns:a16="http://schemas.microsoft.com/office/drawing/2014/main" id="{D8D4CCC2-9DFE-41C0-A8FF-B293582DE0F0}"/>
              </a:ext>
            </a:extLst>
          </p:cNvPr>
          <p:cNvSpPr txBox="1">
            <a:spLocks noChangeArrowheads="1"/>
          </p:cNvSpPr>
          <p:nvPr/>
        </p:nvSpPr>
        <p:spPr bwMode="auto">
          <a:xfrm>
            <a:off x="8424863" y="26876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10</a:t>
            </a:r>
          </a:p>
        </p:txBody>
      </p:sp>
      <p:sp>
        <p:nvSpPr>
          <p:cNvPr id="56353" name="Text Box 33">
            <a:extLst>
              <a:ext uri="{FF2B5EF4-FFF2-40B4-BE49-F238E27FC236}">
                <a16:creationId xmlns:a16="http://schemas.microsoft.com/office/drawing/2014/main" id="{4EC353FD-33E2-4FAD-9814-FE720C333143}"/>
              </a:ext>
            </a:extLst>
          </p:cNvPr>
          <p:cNvSpPr txBox="1">
            <a:spLocks noChangeArrowheads="1"/>
          </p:cNvSpPr>
          <p:nvPr/>
        </p:nvSpPr>
        <p:spPr bwMode="auto">
          <a:xfrm>
            <a:off x="8809038" y="26876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11</a:t>
            </a:r>
          </a:p>
        </p:txBody>
      </p:sp>
      <p:sp>
        <p:nvSpPr>
          <p:cNvPr id="56354" name="Text Box 34">
            <a:extLst>
              <a:ext uri="{FF2B5EF4-FFF2-40B4-BE49-F238E27FC236}">
                <a16:creationId xmlns:a16="http://schemas.microsoft.com/office/drawing/2014/main" id="{47EF6AB3-DD42-467C-9DF4-48D14D4C6AAD}"/>
              </a:ext>
            </a:extLst>
          </p:cNvPr>
          <p:cNvSpPr txBox="1">
            <a:spLocks noChangeArrowheads="1"/>
          </p:cNvSpPr>
          <p:nvPr/>
        </p:nvSpPr>
        <p:spPr bwMode="auto">
          <a:xfrm>
            <a:off x="9186863" y="26876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12</a:t>
            </a:r>
          </a:p>
        </p:txBody>
      </p:sp>
      <p:sp>
        <p:nvSpPr>
          <p:cNvPr id="56355" name="Text Box 35">
            <a:extLst>
              <a:ext uri="{FF2B5EF4-FFF2-40B4-BE49-F238E27FC236}">
                <a16:creationId xmlns:a16="http://schemas.microsoft.com/office/drawing/2014/main" id="{18832913-CF20-4EA5-8939-C3390BF3C0E9}"/>
              </a:ext>
            </a:extLst>
          </p:cNvPr>
          <p:cNvSpPr txBox="1">
            <a:spLocks noChangeArrowheads="1"/>
          </p:cNvSpPr>
          <p:nvPr/>
        </p:nvSpPr>
        <p:spPr bwMode="auto">
          <a:xfrm>
            <a:off x="3276600" y="2514601"/>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Indicator</a:t>
            </a:r>
          </a:p>
        </p:txBody>
      </p:sp>
      <p:sp>
        <p:nvSpPr>
          <p:cNvPr id="56356" name="Text Box 36">
            <a:extLst>
              <a:ext uri="{FF2B5EF4-FFF2-40B4-BE49-F238E27FC236}">
                <a16:creationId xmlns:a16="http://schemas.microsoft.com/office/drawing/2014/main" id="{582EA82F-FC32-4AF7-B95C-9A44893B2B42}"/>
              </a:ext>
            </a:extLst>
          </p:cNvPr>
          <p:cNvSpPr txBox="1">
            <a:spLocks noChangeArrowheads="1"/>
          </p:cNvSpPr>
          <p:nvPr/>
        </p:nvSpPr>
        <p:spPr bwMode="auto">
          <a:xfrm>
            <a:off x="3048000" y="3214688"/>
            <a:ext cx="196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Phenolphthalein</a:t>
            </a:r>
          </a:p>
        </p:txBody>
      </p:sp>
      <p:sp>
        <p:nvSpPr>
          <p:cNvPr id="56357" name="Text Box 37">
            <a:extLst>
              <a:ext uri="{FF2B5EF4-FFF2-40B4-BE49-F238E27FC236}">
                <a16:creationId xmlns:a16="http://schemas.microsoft.com/office/drawing/2014/main" id="{7457C857-76E5-42D8-B92C-7E5F714ACDD0}"/>
              </a:ext>
            </a:extLst>
          </p:cNvPr>
          <p:cNvSpPr txBox="1">
            <a:spLocks noChangeArrowheads="1"/>
          </p:cNvSpPr>
          <p:nvPr/>
        </p:nvSpPr>
        <p:spPr bwMode="auto">
          <a:xfrm>
            <a:off x="3048000" y="3810001"/>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Methyl Red</a:t>
            </a:r>
          </a:p>
        </p:txBody>
      </p:sp>
      <p:sp>
        <p:nvSpPr>
          <p:cNvPr id="56358" name="Text Box 38">
            <a:extLst>
              <a:ext uri="{FF2B5EF4-FFF2-40B4-BE49-F238E27FC236}">
                <a16:creationId xmlns:a16="http://schemas.microsoft.com/office/drawing/2014/main" id="{6CACC6EC-75BF-48BC-A3DC-78AD41ABD5D6}"/>
              </a:ext>
            </a:extLst>
          </p:cNvPr>
          <p:cNvSpPr txBox="1">
            <a:spLocks noChangeArrowheads="1"/>
          </p:cNvSpPr>
          <p:nvPr/>
        </p:nvSpPr>
        <p:spPr bwMode="auto">
          <a:xfrm>
            <a:off x="3048000" y="4419601"/>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Orange IV</a:t>
            </a:r>
          </a:p>
        </p:txBody>
      </p:sp>
      <p:sp>
        <p:nvSpPr>
          <p:cNvPr id="56359" name="Line 39">
            <a:extLst>
              <a:ext uri="{FF2B5EF4-FFF2-40B4-BE49-F238E27FC236}">
                <a16:creationId xmlns:a16="http://schemas.microsoft.com/office/drawing/2014/main" id="{F0B2FA28-4925-4522-B05A-D3345DC9FA68}"/>
              </a:ext>
            </a:extLst>
          </p:cNvPr>
          <p:cNvSpPr>
            <a:spLocks noChangeShapeType="1"/>
          </p:cNvSpPr>
          <p:nvPr/>
        </p:nvSpPr>
        <p:spPr bwMode="auto">
          <a:xfrm>
            <a:off x="7696200" y="3048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60" name="Line 40">
            <a:extLst>
              <a:ext uri="{FF2B5EF4-FFF2-40B4-BE49-F238E27FC236}">
                <a16:creationId xmlns:a16="http://schemas.microsoft.com/office/drawing/2014/main" id="{62C1D1A6-3C88-4EF2-A453-A22EA21018FA}"/>
              </a:ext>
            </a:extLst>
          </p:cNvPr>
          <p:cNvSpPr>
            <a:spLocks noChangeShapeType="1"/>
          </p:cNvSpPr>
          <p:nvPr/>
        </p:nvSpPr>
        <p:spPr bwMode="auto">
          <a:xfrm>
            <a:off x="8458200" y="3048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61" name="Line 41">
            <a:extLst>
              <a:ext uri="{FF2B5EF4-FFF2-40B4-BE49-F238E27FC236}">
                <a16:creationId xmlns:a16="http://schemas.microsoft.com/office/drawing/2014/main" id="{25E0C13C-738B-4309-B379-F74C0D77EFC5}"/>
              </a:ext>
            </a:extLst>
          </p:cNvPr>
          <p:cNvSpPr>
            <a:spLocks noChangeShapeType="1"/>
          </p:cNvSpPr>
          <p:nvPr/>
        </p:nvSpPr>
        <p:spPr bwMode="auto">
          <a:xfrm>
            <a:off x="6553200" y="36576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62" name="Line 42">
            <a:extLst>
              <a:ext uri="{FF2B5EF4-FFF2-40B4-BE49-F238E27FC236}">
                <a16:creationId xmlns:a16="http://schemas.microsoft.com/office/drawing/2014/main" id="{87E07219-32C6-4813-B080-237E2E1FFAF1}"/>
              </a:ext>
            </a:extLst>
          </p:cNvPr>
          <p:cNvSpPr>
            <a:spLocks noChangeShapeType="1"/>
          </p:cNvSpPr>
          <p:nvPr/>
        </p:nvSpPr>
        <p:spPr bwMode="auto">
          <a:xfrm>
            <a:off x="7315200" y="3657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63" name="Line 43">
            <a:extLst>
              <a:ext uri="{FF2B5EF4-FFF2-40B4-BE49-F238E27FC236}">
                <a16:creationId xmlns:a16="http://schemas.microsoft.com/office/drawing/2014/main" id="{2702CD11-365C-4D42-84F9-B81518119B61}"/>
              </a:ext>
            </a:extLst>
          </p:cNvPr>
          <p:cNvSpPr>
            <a:spLocks noChangeShapeType="1"/>
          </p:cNvSpPr>
          <p:nvPr/>
        </p:nvSpPr>
        <p:spPr bwMode="auto">
          <a:xfrm>
            <a:off x="5791200" y="4267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56364" name="Text Box 44">
            <a:extLst>
              <a:ext uri="{FF2B5EF4-FFF2-40B4-BE49-F238E27FC236}">
                <a16:creationId xmlns:a16="http://schemas.microsoft.com/office/drawing/2014/main" id="{7CC67C16-8A5D-400A-A167-931EDEAA9263}"/>
              </a:ext>
            </a:extLst>
          </p:cNvPr>
          <p:cNvSpPr txBox="1">
            <a:spLocks noChangeArrowheads="1"/>
          </p:cNvSpPr>
          <p:nvPr/>
        </p:nvSpPr>
        <p:spPr bwMode="auto">
          <a:xfrm>
            <a:off x="5791200" y="3195638"/>
            <a:ext cx="992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Colorless</a:t>
            </a:r>
          </a:p>
        </p:txBody>
      </p:sp>
      <p:sp>
        <p:nvSpPr>
          <p:cNvPr id="56365" name="Text Box 45">
            <a:extLst>
              <a:ext uri="{FF2B5EF4-FFF2-40B4-BE49-F238E27FC236}">
                <a16:creationId xmlns:a16="http://schemas.microsoft.com/office/drawing/2014/main" id="{234988CE-2B1D-4CD3-8C31-6DFC98A8821B}"/>
              </a:ext>
            </a:extLst>
          </p:cNvPr>
          <p:cNvSpPr txBox="1">
            <a:spLocks noChangeArrowheads="1"/>
          </p:cNvSpPr>
          <p:nvPr/>
        </p:nvSpPr>
        <p:spPr bwMode="auto">
          <a:xfrm>
            <a:off x="7797800" y="3195638"/>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Pink</a:t>
            </a:r>
          </a:p>
        </p:txBody>
      </p:sp>
      <p:sp>
        <p:nvSpPr>
          <p:cNvPr id="56366" name="Text Box 46">
            <a:extLst>
              <a:ext uri="{FF2B5EF4-FFF2-40B4-BE49-F238E27FC236}">
                <a16:creationId xmlns:a16="http://schemas.microsoft.com/office/drawing/2014/main" id="{659B29C2-F0C3-4BC1-9E5C-DEA905CA069D}"/>
              </a:ext>
            </a:extLst>
          </p:cNvPr>
          <p:cNvSpPr txBox="1">
            <a:spLocks noChangeArrowheads="1"/>
          </p:cNvSpPr>
          <p:nvPr/>
        </p:nvSpPr>
        <p:spPr bwMode="auto">
          <a:xfrm>
            <a:off x="8853488" y="3195638"/>
            <a:ext cx="519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Red</a:t>
            </a:r>
          </a:p>
        </p:txBody>
      </p:sp>
      <p:sp>
        <p:nvSpPr>
          <p:cNvPr id="56367" name="Text Box 47">
            <a:extLst>
              <a:ext uri="{FF2B5EF4-FFF2-40B4-BE49-F238E27FC236}">
                <a16:creationId xmlns:a16="http://schemas.microsoft.com/office/drawing/2014/main" id="{9814D6E7-AD9F-42E4-AF35-65AA105DFBB0}"/>
              </a:ext>
            </a:extLst>
          </p:cNvPr>
          <p:cNvSpPr txBox="1">
            <a:spLocks noChangeArrowheads="1"/>
          </p:cNvSpPr>
          <p:nvPr/>
        </p:nvSpPr>
        <p:spPr bwMode="auto">
          <a:xfrm>
            <a:off x="5537201" y="3819525"/>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Red</a:t>
            </a:r>
          </a:p>
        </p:txBody>
      </p:sp>
      <p:sp>
        <p:nvSpPr>
          <p:cNvPr id="56368" name="Text Box 48">
            <a:extLst>
              <a:ext uri="{FF2B5EF4-FFF2-40B4-BE49-F238E27FC236}">
                <a16:creationId xmlns:a16="http://schemas.microsoft.com/office/drawing/2014/main" id="{D710E232-41AC-4A54-817E-560FDFF3674D}"/>
              </a:ext>
            </a:extLst>
          </p:cNvPr>
          <p:cNvSpPr txBox="1">
            <a:spLocks noChangeArrowheads="1"/>
          </p:cNvSpPr>
          <p:nvPr/>
        </p:nvSpPr>
        <p:spPr bwMode="auto">
          <a:xfrm>
            <a:off x="6532563" y="3819525"/>
            <a:ext cx="80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Orange</a:t>
            </a:r>
          </a:p>
        </p:txBody>
      </p:sp>
      <p:sp>
        <p:nvSpPr>
          <p:cNvPr id="56369" name="Text Box 49">
            <a:extLst>
              <a:ext uri="{FF2B5EF4-FFF2-40B4-BE49-F238E27FC236}">
                <a16:creationId xmlns:a16="http://schemas.microsoft.com/office/drawing/2014/main" id="{94DCF323-0736-4EAE-BFF1-77BE4B43F0D9}"/>
              </a:ext>
            </a:extLst>
          </p:cNvPr>
          <p:cNvSpPr txBox="1">
            <a:spLocks noChangeArrowheads="1"/>
          </p:cNvSpPr>
          <p:nvPr/>
        </p:nvSpPr>
        <p:spPr bwMode="auto">
          <a:xfrm>
            <a:off x="8001001" y="3819525"/>
            <a:ext cx="74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Yellow</a:t>
            </a:r>
          </a:p>
        </p:txBody>
      </p:sp>
      <p:sp>
        <p:nvSpPr>
          <p:cNvPr id="56370" name="Text Box 50">
            <a:extLst>
              <a:ext uri="{FF2B5EF4-FFF2-40B4-BE49-F238E27FC236}">
                <a16:creationId xmlns:a16="http://schemas.microsoft.com/office/drawing/2014/main" id="{71E3CD7E-8643-4EAD-A37F-0A1EC18FF31B}"/>
              </a:ext>
            </a:extLst>
          </p:cNvPr>
          <p:cNvSpPr txBox="1">
            <a:spLocks noChangeArrowheads="1"/>
          </p:cNvSpPr>
          <p:nvPr/>
        </p:nvSpPr>
        <p:spPr bwMode="auto">
          <a:xfrm>
            <a:off x="4986338" y="4429125"/>
            <a:ext cx="804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Orange</a:t>
            </a:r>
          </a:p>
        </p:txBody>
      </p:sp>
      <p:sp>
        <p:nvSpPr>
          <p:cNvPr id="56371" name="Text Box 51">
            <a:extLst>
              <a:ext uri="{FF2B5EF4-FFF2-40B4-BE49-F238E27FC236}">
                <a16:creationId xmlns:a16="http://schemas.microsoft.com/office/drawing/2014/main" id="{AAFD86F6-3A55-495F-B558-0CBFEBEC94A4}"/>
              </a:ext>
            </a:extLst>
          </p:cNvPr>
          <p:cNvSpPr txBox="1">
            <a:spLocks noChangeArrowheads="1"/>
          </p:cNvSpPr>
          <p:nvPr/>
        </p:nvSpPr>
        <p:spPr bwMode="auto">
          <a:xfrm>
            <a:off x="5813425" y="4429125"/>
            <a:ext cx="70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Peach</a:t>
            </a:r>
          </a:p>
        </p:txBody>
      </p:sp>
      <p:sp>
        <p:nvSpPr>
          <p:cNvPr id="56372" name="Text Box 52">
            <a:extLst>
              <a:ext uri="{FF2B5EF4-FFF2-40B4-BE49-F238E27FC236}">
                <a16:creationId xmlns:a16="http://schemas.microsoft.com/office/drawing/2014/main" id="{47CD4D3E-26A8-4C41-BA2F-5A4A7756CFC1}"/>
              </a:ext>
            </a:extLst>
          </p:cNvPr>
          <p:cNvSpPr txBox="1">
            <a:spLocks noChangeArrowheads="1"/>
          </p:cNvSpPr>
          <p:nvPr/>
        </p:nvSpPr>
        <p:spPr bwMode="auto">
          <a:xfrm>
            <a:off x="7600951" y="4429125"/>
            <a:ext cx="74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b="1">
                <a:solidFill>
                  <a:srgbClr val="000000"/>
                </a:solidFill>
                <a:latin typeface="Arial" panose="020B0604020202020204" pitchFamily="34" charset="0"/>
              </a:rPr>
              <a:t>Yellow</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80C8FA8-CC77-4F5A-BF69-2A8C9337EBD3}"/>
              </a:ext>
            </a:extLst>
          </p:cNvPr>
          <p:cNvSpPr>
            <a:spLocks noGrp="1" noChangeArrowheads="1"/>
          </p:cNvSpPr>
          <p:nvPr>
            <p:ph type="title"/>
          </p:nvPr>
        </p:nvSpPr>
        <p:spPr/>
        <p:txBody>
          <a:bodyPr/>
          <a:lstStyle/>
          <a:p>
            <a:r>
              <a:rPr lang="en-US" altLang="en-US"/>
              <a:t>Indicator Colors in Titration</a:t>
            </a:r>
          </a:p>
        </p:txBody>
      </p:sp>
      <p:pic>
        <p:nvPicPr>
          <p:cNvPr id="57347" name="Picture 3" descr="bar3">
            <a:extLst>
              <a:ext uri="{FF2B5EF4-FFF2-40B4-BE49-F238E27FC236}">
                <a16:creationId xmlns:a16="http://schemas.microsoft.com/office/drawing/2014/main" id="{9991F91B-82F8-47E0-AB55-2EC39FCE9527}"/>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185" t="38297" r="15732" b="34161"/>
          <a:stretch>
            <a:fillRect/>
          </a:stretch>
        </p:blipFill>
        <p:spPr bwMode="auto">
          <a:xfrm>
            <a:off x="1524000" y="4552950"/>
            <a:ext cx="4770438" cy="2305050"/>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bar3">
            <a:extLst>
              <a:ext uri="{FF2B5EF4-FFF2-40B4-BE49-F238E27FC236}">
                <a16:creationId xmlns:a16="http://schemas.microsoft.com/office/drawing/2014/main" id="{EDE3F8ED-3EE1-46EE-8013-5DCD8E013DD0}"/>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185" t="3548" r="15732" b="61209"/>
          <a:stretch>
            <a:fillRect/>
          </a:stretch>
        </p:blipFill>
        <p:spPr bwMode="auto">
          <a:xfrm>
            <a:off x="1576389" y="1254126"/>
            <a:ext cx="4770437" cy="2949575"/>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bar3">
            <a:extLst>
              <a:ext uri="{FF2B5EF4-FFF2-40B4-BE49-F238E27FC236}">
                <a16:creationId xmlns:a16="http://schemas.microsoft.com/office/drawing/2014/main" id="{3115220E-2B10-40E7-BB85-D22F924E32DE}"/>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4695" t="65269" r="15732" b="7303"/>
          <a:stretch>
            <a:fillRect/>
          </a:stretch>
        </p:blipFill>
        <p:spPr bwMode="auto">
          <a:xfrm>
            <a:off x="6356350" y="3027364"/>
            <a:ext cx="4681538" cy="229552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F28BD05-E9CD-4830-8278-084FE6A23B93}"/>
              </a:ext>
            </a:extLst>
          </p:cNvPr>
          <p:cNvSpPr>
            <a:spLocks noGrp="1" noChangeArrowheads="1"/>
          </p:cNvSpPr>
          <p:nvPr>
            <p:ph type="title"/>
          </p:nvPr>
        </p:nvSpPr>
        <p:spPr>
          <a:xfrm>
            <a:off x="2209800" y="304800"/>
            <a:ext cx="7772400" cy="1143000"/>
          </a:xfrm>
        </p:spPr>
        <p:txBody>
          <a:bodyPr/>
          <a:lstStyle/>
          <a:p>
            <a:r>
              <a:rPr lang="en-US" altLang="en-US"/>
              <a:t>Common pH Indicators</a:t>
            </a:r>
          </a:p>
        </p:txBody>
      </p:sp>
      <p:pic>
        <p:nvPicPr>
          <p:cNvPr id="58371" name="Picture 3" descr="Zumdahl16_04">
            <a:extLst>
              <a:ext uri="{FF2B5EF4-FFF2-40B4-BE49-F238E27FC236}">
                <a16:creationId xmlns:a16="http://schemas.microsoft.com/office/drawing/2014/main" id="{9F843102-5617-445E-836F-F45914AEE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1"/>
            <a:ext cx="7162800" cy="5357813"/>
          </a:xfrm>
          <a:prstGeom prst="rect">
            <a:avLst/>
          </a:prstGeom>
          <a:noFill/>
          <a:extLst>
            <a:ext uri="{909E8E84-426E-40DD-AFC4-6F175D3DCCD1}">
              <a14:hiddenFill xmlns:a14="http://schemas.microsoft.com/office/drawing/2010/main">
                <a:solidFill>
                  <a:srgbClr val="FFFFFF"/>
                </a:solidFill>
              </a14:hiddenFill>
            </a:ext>
          </a:extLst>
        </p:spPr>
      </p:pic>
      <p:sp>
        <p:nvSpPr>
          <p:cNvPr id="58372" name="Rectangle 4">
            <a:extLst>
              <a:ext uri="{FF2B5EF4-FFF2-40B4-BE49-F238E27FC236}">
                <a16:creationId xmlns:a16="http://schemas.microsoft.com/office/drawing/2014/main" id="{842B259C-BC72-4EBC-A312-8176E44E2EB7}"/>
              </a:ext>
            </a:extLst>
          </p:cNvPr>
          <p:cNvSpPr>
            <a:spLocks noChangeArrowheads="1"/>
          </p:cNvSpPr>
          <p:nvPr/>
        </p:nvSpPr>
        <p:spPr bwMode="auto">
          <a:xfrm>
            <a:off x="1600201" y="6567488"/>
            <a:ext cx="31797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Zumdahl, Zumdahl, DeCoste, </a:t>
            </a:r>
            <a:r>
              <a:rPr lang="en-US" altLang="en-US" sz="800" u="sng">
                <a:solidFill>
                  <a:srgbClr val="000000"/>
                </a:solidFill>
                <a:latin typeface="Arial" panose="020B0604020202020204" pitchFamily="34" charset="0"/>
              </a:rPr>
              <a:t>World of Chemistry</a:t>
            </a:r>
            <a:r>
              <a:rPr lang="en-US" altLang="en-US" sz="800">
                <a:solidFill>
                  <a:srgbClr val="000000"/>
                </a:solidFill>
                <a:latin typeface="Arial" panose="020B0604020202020204" pitchFamily="34" charset="0"/>
              </a:rPr>
              <a:t> </a:t>
            </a:r>
            <a:r>
              <a:rPr lang="en-US" altLang="en-US" sz="800">
                <a:solidFill>
                  <a:srgbClr val="000000"/>
                </a:solidFill>
                <a:latin typeface="Symbol" panose="05050102010706020507" pitchFamily="18" charset="2"/>
              </a:rPr>
              <a:t> </a:t>
            </a:r>
            <a:r>
              <a:rPr lang="en-US" altLang="en-US" sz="800">
                <a:solidFill>
                  <a:srgbClr val="000000"/>
                </a:solidFill>
                <a:latin typeface="Arial" panose="020B0604020202020204" pitchFamily="34" charset="0"/>
              </a:rPr>
              <a:t>2002, page 520</a:t>
            </a:r>
          </a:p>
        </p:txBody>
      </p:sp>
      <p:sp>
        <p:nvSpPr>
          <p:cNvPr id="58373" name="AutoShape 5">
            <a:hlinkClick r:id="rId5" action="ppaction://hlinksldjump" highlightClick="1"/>
            <a:extLst>
              <a:ext uri="{FF2B5EF4-FFF2-40B4-BE49-F238E27FC236}">
                <a16:creationId xmlns:a16="http://schemas.microsoft.com/office/drawing/2014/main" id="{C0B24E80-1218-403E-A8B1-17DFBACC8328}"/>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10%">
            <a:extLst>
              <a:ext uri="{FF2B5EF4-FFF2-40B4-BE49-F238E27FC236}">
                <a16:creationId xmlns:a16="http://schemas.microsoft.com/office/drawing/2014/main" id="{F0F1C02D-27E7-46F3-B27A-D983DEC3834A}"/>
              </a:ext>
            </a:extLst>
          </p:cNvPr>
          <p:cNvSpPr>
            <a:spLocks noChangeArrowheads="1"/>
          </p:cNvSpPr>
          <p:nvPr/>
        </p:nvSpPr>
        <p:spPr bwMode="auto">
          <a:xfrm>
            <a:off x="4267200" y="59436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19" name="Rectangle 3">
            <a:extLst>
              <a:ext uri="{FF2B5EF4-FFF2-40B4-BE49-F238E27FC236}">
                <a16:creationId xmlns:a16="http://schemas.microsoft.com/office/drawing/2014/main" id="{484FB6A1-B8EE-45DB-AEB2-D1C20E29C6F2}"/>
              </a:ext>
            </a:extLst>
          </p:cNvPr>
          <p:cNvSpPr>
            <a:spLocks noChangeArrowheads="1"/>
          </p:cNvSpPr>
          <p:nvPr/>
        </p:nvSpPr>
        <p:spPr bwMode="auto">
          <a:xfrm>
            <a:off x="4267200" y="5943600"/>
            <a:ext cx="5486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0" name="Rectangle 4">
            <a:extLst>
              <a:ext uri="{FF2B5EF4-FFF2-40B4-BE49-F238E27FC236}">
                <a16:creationId xmlns:a16="http://schemas.microsoft.com/office/drawing/2014/main" id="{DC1718E3-CB77-4C6D-9B74-C2C4B72957B3}"/>
              </a:ext>
            </a:extLst>
          </p:cNvPr>
          <p:cNvSpPr>
            <a:spLocks noGrp="1" noChangeArrowheads="1"/>
          </p:cNvSpPr>
          <p:nvPr>
            <p:ph type="title"/>
          </p:nvPr>
        </p:nvSpPr>
        <p:spPr>
          <a:xfrm>
            <a:off x="1831975" y="381000"/>
            <a:ext cx="7772400" cy="685800"/>
          </a:xfrm>
        </p:spPr>
        <p:txBody>
          <a:bodyPr/>
          <a:lstStyle/>
          <a:p>
            <a:r>
              <a:rPr lang="en-US" altLang="en-US"/>
              <a:t>Edible Acid-Base Indicators</a:t>
            </a:r>
          </a:p>
        </p:txBody>
      </p:sp>
      <p:sp>
        <p:nvSpPr>
          <p:cNvPr id="60421" name="Line 5">
            <a:extLst>
              <a:ext uri="{FF2B5EF4-FFF2-40B4-BE49-F238E27FC236}">
                <a16:creationId xmlns:a16="http://schemas.microsoft.com/office/drawing/2014/main" id="{3D9CBEE2-04C7-4184-9828-DEA4F2A3B2DE}"/>
              </a:ext>
            </a:extLst>
          </p:cNvPr>
          <p:cNvSpPr>
            <a:spLocks noChangeShapeType="1"/>
          </p:cNvSpPr>
          <p:nvPr/>
        </p:nvSpPr>
        <p:spPr bwMode="auto">
          <a:xfrm>
            <a:off x="2286000" y="1371600"/>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2" name="Text Box 6">
            <a:extLst>
              <a:ext uri="{FF2B5EF4-FFF2-40B4-BE49-F238E27FC236}">
                <a16:creationId xmlns:a16="http://schemas.microsoft.com/office/drawing/2014/main" id="{91EFA04E-DE92-4FEB-BAD4-1E138A700653}"/>
              </a:ext>
            </a:extLst>
          </p:cNvPr>
          <p:cNvSpPr txBox="1">
            <a:spLocks noChangeArrowheads="1"/>
          </p:cNvSpPr>
          <p:nvPr/>
        </p:nvSpPr>
        <p:spPr bwMode="auto">
          <a:xfrm>
            <a:off x="2346325" y="1066800"/>
            <a:ext cx="374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COLOR CHANGES AS A FUNCTION OF pH</a:t>
            </a:r>
          </a:p>
        </p:txBody>
      </p:sp>
      <p:sp>
        <p:nvSpPr>
          <p:cNvPr id="60423" name="Text Box 7">
            <a:extLst>
              <a:ext uri="{FF2B5EF4-FFF2-40B4-BE49-F238E27FC236}">
                <a16:creationId xmlns:a16="http://schemas.microsoft.com/office/drawing/2014/main" id="{C27F9253-E45F-487E-8EB2-A7911AC04E02}"/>
              </a:ext>
            </a:extLst>
          </p:cNvPr>
          <p:cNvSpPr txBox="1">
            <a:spLocks noChangeArrowheads="1"/>
          </p:cNvSpPr>
          <p:nvPr/>
        </p:nvSpPr>
        <p:spPr bwMode="auto">
          <a:xfrm>
            <a:off x="2362201" y="1447800"/>
            <a:ext cx="77517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200">
                <a:solidFill>
                  <a:srgbClr val="000000"/>
                </a:solidFill>
                <a:latin typeface="Arial" panose="020B0604020202020204" pitchFamily="34" charset="0"/>
              </a:rPr>
              <a:t>    </a:t>
            </a:r>
            <a:r>
              <a:rPr lang="en-US" altLang="en-US" sz="1200" u="sng">
                <a:solidFill>
                  <a:srgbClr val="000000"/>
                </a:solidFill>
                <a:latin typeface="Arial" panose="020B0604020202020204" pitchFamily="34" charset="0"/>
              </a:rPr>
              <a:t>INDICATOR</a:t>
            </a:r>
            <a:r>
              <a:rPr lang="en-US" altLang="en-US" sz="1200">
                <a:solidFill>
                  <a:srgbClr val="000000"/>
                </a:solidFill>
                <a:latin typeface="Arial" panose="020B0604020202020204" pitchFamily="34" charset="0"/>
              </a:rPr>
              <a:t>          pH    2          3          4          5          6          7          8          9          10          11           12</a:t>
            </a:r>
            <a:endParaRPr lang="en-US" altLang="en-US" sz="1200" u="sng">
              <a:solidFill>
                <a:srgbClr val="000000"/>
              </a:solidFill>
              <a:latin typeface="Arial" panose="020B0604020202020204" pitchFamily="34" charset="0"/>
            </a:endParaRPr>
          </a:p>
          <a:p>
            <a:pPr fontAlgn="base">
              <a:spcBef>
                <a:spcPct val="0"/>
              </a:spcBef>
              <a:spcAft>
                <a:spcPct val="0"/>
              </a:spcAft>
            </a:pPr>
            <a:endParaRPr lang="en-US" altLang="en-US" sz="1200" u="sng">
              <a:solidFill>
                <a:srgbClr val="000000"/>
              </a:solidFill>
              <a:latin typeface="Arial" panose="020B0604020202020204" pitchFamily="34" charset="0"/>
            </a:endParaRP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RED APPLE SKIN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BEETS</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BLUEBERRIES</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RED CABBAGE</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CHERRIES</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GRAPE JUICE</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RED ONION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YELLOW ONION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PEACH SKIN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PEAR SKIN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PLUM SKIN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RADISH SKIN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RHUBARB SKIN</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TOMATO</a:t>
            </a:r>
          </a:p>
          <a:p>
            <a:pPr fontAlgn="base">
              <a:spcBef>
                <a:spcPct val="0"/>
              </a:spcBef>
              <a:spcAft>
                <a:spcPct val="0"/>
              </a:spcAft>
            </a:pPr>
            <a:endParaRPr lang="en-US" altLang="en-US" sz="1000" b="1">
              <a:solidFill>
                <a:srgbClr val="000000"/>
              </a:solidFill>
              <a:latin typeface="Arial" panose="020B0604020202020204" pitchFamily="34" charset="0"/>
            </a:endParaRPr>
          </a:p>
          <a:p>
            <a:pPr fontAlgn="base">
              <a:spcBef>
                <a:spcPct val="0"/>
              </a:spcBef>
              <a:spcAft>
                <a:spcPct val="0"/>
              </a:spcAft>
            </a:pPr>
            <a:r>
              <a:rPr lang="en-US" altLang="en-US" sz="1000" b="1">
                <a:solidFill>
                  <a:srgbClr val="000000"/>
                </a:solidFill>
                <a:latin typeface="Arial" panose="020B0604020202020204" pitchFamily="34" charset="0"/>
              </a:rPr>
              <a:t>     TURNIP SKIN</a:t>
            </a:r>
          </a:p>
        </p:txBody>
      </p:sp>
      <p:sp>
        <p:nvSpPr>
          <p:cNvPr id="60424" name="Rectangle 8" descr="10%">
            <a:extLst>
              <a:ext uri="{FF2B5EF4-FFF2-40B4-BE49-F238E27FC236}">
                <a16:creationId xmlns:a16="http://schemas.microsoft.com/office/drawing/2014/main" id="{85354A47-0321-477D-ADDB-14899E3FAE40}"/>
              </a:ext>
            </a:extLst>
          </p:cNvPr>
          <p:cNvSpPr>
            <a:spLocks noChangeArrowheads="1"/>
          </p:cNvSpPr>
          <p:nvPr/>
        </p:nvSpPr>
        <p:spPr bwMode="auto">
          <a:xfrm>
            <a:off x="4267200" y="19812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5" name="Rectangle 9" descr="10%">
            <a:extLst>
              <a:ext uri="{FF2B5EF4-FFF2-40B4-BE49-F238E27FC236}">
                <a16:creationId xmlns:a16="http://schemas.microsoft.com/office/drawing/2014/main" id="{9073385C-084D-4E03-A836-D8374067AD06}"/>
              </a:ext>
            </a:extLst>
          </p:cNvPr>
          <p:cNvSpPr>
            <a:spLocks noChangeArrowheads="1"/>
          </p:cNvSpPr>
          <p:nvPr/>
        </p:nvSpPr>
        <p:spPr bwMode="auto">
          <a:xfrm>
            <a:off x="4267200" y="22860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6" name="Rectangle 10" descr="10%">
            <a:extLst>
              <a:ext uri="{FF2B5EF4-FFF2-40B4-BE49-F238E27FC236}">
                <a16:creationId xmlns:a16="http://schemas.microsoft.com/office/drawing/2014/main" id="{C045E99A-ABC5-4A86-9FCB-F043B362FB34}"/>
              </a:ext>
            </a:extLst>
          </p:cNvPr>
          <p:cNvSpPr>
            <a:spLocks noChangeArrowheads="1"/>
          </p:cNvSpPr>
          <p:nvPr/>
        </p:nvSpPr>
        <p:spPr bwMode="auto">
          <a:xfrm>
            <a:off x="4267200" y="25908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7" name="Rectangle 11" descr="10%">
            <a:extLst>
              <a:ext uri="{FF2B5EF4-FFF2-40B4-BE49-F238E27FC236}">
                <a16:creationId xmlns:a16="http://schemas.microsoft.com/office/drawing/2014/main" id="{A3A5F36E-058B-4ED7-987D-B03F8F688C5F}"/>
              </a:ext>
            </a:extLst>
          </p:cNvPr>
          <p:cNvSpPr>
            <a:spLocks noChangeArrowheads="1"/>
          </p:cNvSpPr>
          <p:nvPr/>
        </p:nvSpPr>
        <p:spPr bwMode="auto">
          <a:xfrm>
            <a:off x="4267200" y="28956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8" name="Rectangle 12" descr="10%">
            <a:extLst>
              <a:ext uri="{FF2B5EF4-FFF2-40B4-BE49-F238E27FC236}">
                <a16:creationId xmlns:a16="http://schemas.microsoft.com/office/drawing/2014/main" id="{8AD41252-6B17-42F0-979E-4B3967998449}"/>
              </a:ext>
            </a:extLst>
          </p:cNvPr>
          <p:cNvSpPr>
            <a:spLocks noChangeArrowheads="1"/>
          </p:cNvSpPr>
          <p:nvPr/>
        </p:nvSpPr>
        <p:spPr bwMode="auto">
          <a:xfrm>
            <a:off x="4267200" y="32004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29" name="Rectangle 13" descr="10%">
            <a:extLst>
              <a:ext uri="{FF2B5EF4-FFF2-40B4-BE49-F238E27FC236}">
                <a16:creationId xmlns:a16="http://schemas.microsoft.com/office/drawing/2014/main" id="{A42BC4B5-0244-4FAF-8DD7-90C562850613}"/>
              </a:ext>
            </a:extLst>
          </p:cNvPr>
          <p:cNvSpPr>
            <a:spLocks noChangeArrowheads="1"/>
          </p:cNvSpPr>
          <p:nvPr/>
        </p:nvSpPr>
        <p:spPr bwMode="auto">
          <a:xfrm>
            <a:off x="4267200" y="35052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0" name="Rectangle 14" descr="10%">
            <a:extLst>
              <a:ext uri="{FF2B5EF4-FFF2-40B4-BE49-F238E27FC236}">
                <a16:creationId xmlns:a16="http://schemas.microsoft.com/office/drawing/2014/main" id="{0E83D2EE-E04E-4FDA-9932-F8F5D1E9467B}"/>
              </a:ext>
            </a:extLst>
          </p:cNvPr>
          <p:cNvSpPr>
            <a:spLocks noChangeArrowheads="1"/>
          </p:cNvSpPr>
          <p:nvPr/>
        </p:nvSpPr>
        <p:spPr bwMode="auto">
          <a:xfrm>
            <a:off x="4267200" y="38100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1" name="Rectangle 15" descr="10%">
            <a:extLst>
              <a:ext uri="{FF2B5EF4-FFF2-40B4-BE49-F238E27FC236}">
                <a16:creationId xmlns:a16="http://schemas.microsoft.com/office/drawing/2014/main" id="{FE6D0B99-E682-47B4-A1B4-3AB25AD63D91}"/>
              </a:ext>
            </a:extLst>
          </p:cNvPr>
          <p:cNvSpPr>
            <a:spLocks noChangeArrowheads="1"/>
          </p:cNvSpPr>
          <p:nvPr/>
        </p:nvSpPr>
        <p:spPr bwMode="auto">
          <a:xfrm>
            <a:off x="4267200" y="41148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2" name="Rectangle 16" descr="10%">
            <a:extLst>
              <a:ext uri="{FF2B5EF4-FFF2-40B4-BE49-F238E27FC236}">
                <a16:creationId xmlns:a16="http://schemas.microsoft.com/office/drawing/2014/main" id="{101F57A6-155E-45DF-90DD-FFF23ABB09D8}"/>
              </a:ext>
            </a:extLst>
          </p:cNvPr>
          <p:cNvSpPr>
            <a:spLocks noChangeArrowheads="1"/>
          </p:cNvSpPr>
          <p:nvPr/>
        </p:nvSpPr>
        <p:spPr bwMode="auto">
          <a:xfrm>
            <a:off x="4267200" y="44196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3" name="Rectangle 17" descr="10%">
            <a:extLst>
              <a:ext uri="{FF2B5EF4-FFF2-40B4-BE49-F238E27FC236}">
                <a16:creationId xmlns:a16="http://schemas.microsoft.com/office/drawing/2014/main" id="{8489F4EA-CCC8-4F6B-AD96-4A8E80A0A94A}"/>
              </a:ext>
            </a:extLst>
          </p:cNvPr>
          <p:cNvSpPr>
            <a:spLocks noChangeArrowheads="1"/>
          </p:cNvSpPr>
          <p:nvPr/>
        </p:nvSpPr>
        <p:spPr bwMode="auto">
          <a:xfrm>
            <a:off x="4267200" y="47244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4" name="Rectangle 18" descr="10%">
            <a:extLst>
              <a:ext uri="{FF2B5EF4-FFF2-40B4-BE49-F238E27FC236}">
                <a16:creationId xmlns:a16="http://schemas.microsoft.com/office/drawing/2014/main" id="{B9926393-9444-4C12-96AC-E50310D3DE7B}"/>
              </a:ext>
            </a:extLst>
          </p:cNvPr>
          <p:cNvSpPr>
            <a:spLocks noChangeArrowheads="1"/>
          </p:cNvSpPr>
          <p:nvPr/>
        </p:nvSpPr>
        <p:spPr bwMode="auto">
          <a:xfrm>
            <a:off x="4267200" y="50292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5" name="Rectangle 19" descr="10%">
            <a:extLst>
              <a:ext uri="{FF2B5EF4-FFF2-40B4-BE49-F238E27FC236}">
                <a16:creationId xmlns:a16="http://schemas.microsoft.com/office/drawing/2014/main" id="{0DEE12E4-FD61-4E15-B902-FA4146C7B15B}"/>
              </a:ext>
            </a:extLst>
          </p:cNvPr>
          <p:cNvSpPr>
            <a:spLocks noChangeArrowheads="1"/>
          </p:cNvSpPr>
          <p:nvPr/>
        </p:nvSpPr>
        <p:spPr bwMode="auto">
          <a:xfrm>
            <a:off x="4267200" y="53340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6" name="Rectangle 20" descr="10%">
            <a:extLst>
              <a:ext uri="{FF2B5EF4-FFF2-40B4-BE49-F238E27FC236}">
                <a16:creationId xmlns:a16="http://schemas.microsoft.com/office/drawing/2014/main" id="{91762622-B6EF-49CB-B3E7-7061BF5C6CF8}"/>
              </a:ext>
            </a:extLst>
          </p:cNvPr>
          <p:cNvSpPr>
            <a:spLocks noChangeArrowheads="1"/>
          </p:cNvSpPr>
          <p:nvPr/>
        </p:nvSpPr>
        <p:spPr bwMode="auto">
          <a:xfrm>
            <a:off x="4267200" y="56388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7" name="Rectangle 21" descr="10%">
            <a:extLst>
              <a:ext uri="{FF2B5EF4-FFF2-40B4-BE49-F238E27FC236}">
                <a16:creationId xmlns:a16="http://schemas.microsoft.com/office/drawing/2014/main" id="{0D4703DA-D4B9-43A6-8CD7-6DECB2E0BEBC}"/>
              </a:ext>
            </a:extLst>
          </p:cNvPr>
          <p:cNvSpPr>
            <a:spLocks noChangeArrowheads="1"/>
          </p:cNvSpPr>
          <p:nvPr/>
        </p:nvSpPr>
        <p:spPr bwMode="auto">
          <a:xfrm>
            <a:off x="4267200" y="5943600"/>
            <a:ext cx="5486400" cy="228600"/>
          </a:xfrm>
          <a:prstGeom prst="rect">
            <a:avLst/>
          </a:prstGeom>
          <a:pattFill prst="pct10">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8" name="Rectangle 22">
            <a:extLst>
              <a:ext uri="{FF2B5EF4-FFF2-40B4-BE49-F238E27FC236}">
                <a16:creationId xmlns:a16="http://schemas.microsoft.com/office/drawing/2014/main" id="{91B5BFF3-F6C2-4829-8E75-DD796879EC55}"/>
              </a:ext>
            </a:extLst>
          </p:cNvPr>
          <p:cNvSpPr>
            <a:spLocks noChangeArrowheads="1"/>
          </p:cNvSpPr>
          <p:nvPr/>
        </p:nvSpPr>
        <p:spPr bwMode="auto">
          <a:xfrm>
            <a:off x="4267200" y="1981200"/>
            <a:ext cx="8382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39" name="Rectangle 23">
            <a:extLst>
              <a:ext uri="{FF2B5EF4-FFF2-40B4-BE49-F238E27FC236}">
                <a16:creationId xmlns:a16="http://schemas.microsoft.com/office/drawing/2014/main" id="{9FF3DD7C-F0B6-495C-9C71-D086BBA609A8}"/>
              </a:ext>
            </a:extLst>
          </p:cNvPr>
          <p:cNvSpPr>
            <a:spLocks noChangeArrowheads="1"/>
          </p:cNvSpPr>
          <p:nvPr/>
        </p:nvSpPr>
        <p:spPr bwMode="auto">
          <a:xfrm>
            <a:off x="5410200" y="1981200"/>
            <a:ext cx="9906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0" name="Rectangle 24">
            <a:extLst>
              <a:ext uri="{FF2B5EF4-FFF2-40B4-BE49-F238E27FC236}">
                <a16:creationId xmlns:a16="http://schemas.microsoft.com/office/drawing/2014/main" id="{A2F8A5F3-8712-4644-AC38-909BD69B4618}"/>
              </a:ext>
            </a:extLst>
          </p:cNvPr>
          <p:cNvSpPr>
            <a:spLocks noChangeArrowheads="1"/>
          </p:cNvSpPr>
          <p:nvPr/>
        </p:nvSpPr>
        <p:spPr bwMode="auto">
          <a:xfrm>
            <a:off x="6629400" y="1981200"/>
            <a:ext cx="3124200" cy="228600"/>
          </a:xfrm>
          <a:prstGeom prst="rect">
            <a:avLst/>
          </a:prstGeom>
          <a:solidFill>
            <a:srgbClr val="E3F49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1" name="Rectangle 25">
            <a:extLst>
              <a:ext uri="{FF2B5EF4-FFF2-40B4-BE49-F238E27FC236}">
                <a16:creationId xmlns:a16="http://schemas.microsoft.com/office/drawing/2014/main" id="{D88138EF-3CC4-488B-A650-0CD2059D0627}"/>
              </a:ext>
            </a:extLst>
          </p:cNvPr>
          <p:cNvSpPr>
            <a:spLocks noChangeArrowheads="1"/>
          </p:cNvSpPr>
          <p:nvPr/>
        </p:nvSpPr>
        <p:spPr bwMode="auto">
          <a:xfrm>
            <a:off x="4267200" y="2286000"/>
            <a:ext cx="20574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2" name="Rectangle 26">
            <a:extLst>
              <a:ext uri="{FF2B5EF4-FFF2-40B4-BE49-F238E27FC236}">
                <a16:creationId xmlns:a16="http://schemas.microsoft.com/office/drawing/2014/main" id="{66CF0B10-2DAF-40A6-840D-4072F52EAD33}"/>
              </a:ext>
            </a:extLst>
          </p:cNvPr>
          <p:cNvSpPr>
            <a:spLocks noChangeArrowheads="1"/>
          </p:cNvSpPr>
          <p:nvPr/>
        </p:nvSpPr>
        <p:spPr bwMode="auto">
          <a:xfrm>
            <a:off x="6858000" y="2286000"/>
            <a:ext cx="22860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3" name="Rectangle 27">
            <a:extLst>
              <a:ext uri="{FF2B5EF4-FFF2-40B4-BE49-F238E27FC236}">
                <a16:creationId xmlns:a16="http://schemas.microsoft.com/office/drawing/2014/main" id="{23509679-3C84-42E4-8BFD-2AD3A6A44731}"/>
              </a:ext>
            </a:extLst>
          </p:cNvPr>
          <p:cNvSpPr>
            <a:spLocks noChangeArrowheads="1"/>
          </p:cNvSpPr>
          <p:nvPr/>
        </p:nvSpPr>
        <p:spPr bwMode="auto">
          <a:xfrm>
            <a:off x="4267200" y="2590800"/>
            <a:ext cx="7620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4" name="Rectangle 28">
            <a:extLst>
              <a:ext uri="{FF2B5EF4-FFF2-40B4-BE49-F238E27FC236}">
                <a16:creationId xmlns:a16="http://schemas.microsoft.com/office/drawing/2014/main" id="{E58E5D1A-5922-48AC-AA2E-2D65579627EC}"/>
              </a:ext>
            </a:extLst>
          </p:cNvPr>
          <p:cNvSpPr>
            <a:spLocks noChangeArrowheads="1"/>
          </p:cNvSpPr>
          <p:nvPr/>
        </p:nvSpPr>
        <p:spPr bwMode="auto">
          <a:xfrm>
            <a:off x="5334000" y="2590800"/>
            <a:ext cx="6096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5" name="Rectangle 29">
            <a:extLst>
              <a:ext uri="{FF2B5EF4-FFF2-40B4-BE49-F238E27FC236}">
                <a16:creationId xmlns:a16="http://schemas.microsoft.com/office/drawing/2014/main" id="{3F1492EC-7525-4C08-B77B-01356526AA60}"/>
              </a:ext>
            </a:extLst>
          </p:cNvPr>
          <p:cNvSpPr>
            <a:spLocks noChangeArrowheads="1"/>
          </p:cNvSpPr>
          <p:nvPr/>
        </p:nvSpPr>
        <p:spPr bwMode="auto">
          <a:xfrm>
            <a:off x="6400800" y="2590800"/>
            <a:ext cx="33528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6" name="Rectangle 30">
            <a:extLst>
              <a:ext uri="{FF2B5EF4-FFF2-40B4-BE49-F238E27FC236}">
                <a16:creationId xmlns:a16="http://schemas.microsoft.com/office/drawing/2014/main" id="{75313CD9-D540-4EFE-BD53-23F237EA9645}"/>
              </a:ext>
            </a:extLst>
          </p:cNvPr>
          <p:cNvSpPr>
            <a:spLocks noChangeArrowheads="1"/>
          </p:cNvSpPr>
          <p:nvPr/>
        </p:nvSpPr>
        <p:spPr bwMode="auto">
          <a:xfrm>
            <a:off x="9525000" y="2286000"/>
            <a:ext cx="2286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7" name="Rectangle 31">
            <a:extLst>
              <a:ext uri="{FF2B5EF4-FFF2-40B4-BE49-F238E27FC236}">
                <a16:creationId xmlns:a16="http://schemas.microsoft.com/office/drawing/2014/main" id="{7CA5B4F2-4F2C-4AC6-B6EB-A0847B77BC3D}"/>
              </a:ext>
            </a:extLst>
          </p:cNvPr>
          <p:cNvSpPr>
            <a:spLocks noChangeArrowheads="1"/>
          </p:cNvSpPr>
          <p:nvPr/>
        </p:nvSpPr>
        <p:spPr bwMode="auto">
          <a:xfrm>
            <a:off x="4267200" y="2895600"/>
            <a:ext cx="5334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8" name="Rectangle 32">
            <a:extLst>
              <a:ext uri="{FF2B5EF4-FFF2-40B4-BE49-F238E27FC236}">
                <a16:creationId xmlns:a16="http://schemas.microsoft.com/office/drawing/2014/main" id="{BA7A865F-AE24-4DAB-BBA3-546F43464716}"/>
              </a:ext>
            </a:extLst>
          </p:cNvPr>
          <p:cNvSpPr>
            <a:spLocks noChangeArrowheads="1"/>
          </p:cNvSpPr>
          <p:nvPr/>
        </p:nvSpPr>
        <p:spPr bwMode="auto">
          <a:xfrm>
            <a:off x="5105400" y="2895600"/>
            <a:ext cx="3048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49" name="Rectangle 33">
            <a:extLst>
              <a:ext uri="{FF2B5EF4-FFF2-40B4-BE49-F238E27FC236}">
                <a16:creationId xmlns:a16="http://schemas.microsoft.com/office/drawing/2014/main" id="{177E8D58-D048-4D8C-A24D-44694B66404C}"/>
              </a:ext>
            </a:extLst>
          </p:cNvPr>
          <p:cNvSpPr>
            <a:spLocks noChangeArrowheads="1"/>
          </p:cNvSpPr>
          <p:nvPr/>
        </p:nvSpPr>
        <p:spPr bwMode="auto">
          <a:xfrm>
            <a:off x="5562600" y="2895600"/>
            <a:ext cx="5334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0" name="Rectangle 34">
            <a:extLst>
              <a:ext uri="{FF2B5EF4-FFF2-40B4-BE49-F238E27FC236}">
                <a16:creationId xmlns:a16="http://schemas.microsoft.com/office/drawing/2014/main" id="{55E6C339-6021-4239-B2A8-B3A47C171018}"/>
              </a:ext>
            </a:extLst>
          </p:cNvPr>
          <p:cNvSpPr>
            <a:spLocks noChangeArrowheads="1"/>
          </p:cNvSpPr>
          <p:nvPr/>
        </p:nvSpPr>
        <p:spPr bwMode="auto">
          <a:xfrm>
            <a:off x="6400800" y="2895600"/>
            <a:ext cx="4572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1" name="Rectangle 35">
            <a:extLst>
              <a:ext uri="{FF2B5EF4-FFF2-40B4-BE49-F238E27FC236}">
                <a16:creationId xmlns:a16="http://schemas.microsoft.com/office/drawing/2014/main" id="{C495306B-3876-44DE-B4F5-3B744ACD0BD3}"/>
              </a:ext>
            </a:extLst>
          </p:cNvPr>
          <p:cNvSpPr>
            <a:spLocks noChangeArrowheads="1"/>
          </p:cNvSpPr>
          <p:nvPr/>
        </p:nvSpPr>
        <p:spPr bwMode="auto">
          <a:xfrm>
            <a:off x="7467600" y="2895600"/>
            <a:ext cx="22860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2" name="Rectangle 36">
            <a:extLst>
              <a:ext uri="{FF2B5EF4-FFF2-40B4-BE49-F238E27FC236}">
                <a16:creationId xmlns:a16="http://schemas.microsoft.com/office/drawing/2014/main" id="{6363FB31-8625-4963-B376-3B092604B6B2}"/>
              </a:ext>
            </a:extLst>
          </p:cNvPr>
          <p:cNvSpPr>
            <a:spLocks noChangeArrowheads="1"/>
          </p:cNvSpPr>
          <p:nvPr/>
        </p:nvSpPr>
        <p:spPr bwMode="auto">
          <a:xfrm>
            <a:off x="4267200" y="3200400"/>
            <a:ext cx="5334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3" name="Rectangle 37">
            <a:extLst>
              <a:ext uri="{FF2B5EF4-FFF2-40B4-BE49-F238E27FC236}">
                <a16:creationId xmlns:a16="http://schemas.microsoft.com/office/drawing/2014/main" id="{AFE3BC74-437A-408B-9E51-B0641199AB3F}"/>
              </a:ext>
            </a:extLst>
          </p:cNvPr>
          <p:cNvSpPr>
            <a:spLocks noChangeArrowheads="1"/>
          </p:cNvSpPr>
          <p:nvPr/>
        </p:nvSpPr>
        <p:spPr bwMode="auto">
          <a:xfrm>
            <a:off x="5257800" y="3200400"/>
            <a:ext cx="6858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4" name="Rectangle 38">
            <a:extLst>
              <a:ext uri="{FF2B5EF4-FFF2-40B4-BE49-F238E27FC236}">
                <a16:creationId xmlns:a16="http://schemas.microsoft.com/office/drawing/2014/main" id="{AD7DF1CB-B2EE-48F7-A53A-5CC4559C50AF}"/>
              </a:ext>
            </a:extLst>
          </p:cNvPr>
          <p:cNvSpPr>
            <a:spLocks noChangeArrowheads="1"/>
          </p:cNvSpPr>
          <p:nvPr/>
        </p:nvSpPr>
        <p:spPr bwMode="auto">
          <a:xfrm>
            <a:off x="6629400" y="3200400"/>
            <a:ext cx="4572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5" name="Rectangle 39">
            <a:extLst>
              <a:ext uri="{FF2B5EF4-FFF2-40B4-BE49-F238E27FC236}">
                <a16:creationId xmlns:a16="http://schemas.microsoft.com/office/drawing/2014/main" id="{D3A86ADF-AAA1-4634-B5B9-EA73156119C4}"/>
              </a:ext>
            </a:extLst>
          </p:cNvPr>
          <p:cNvSpPr>
            <a:spLocks noChangeArrowheads="1"/>
          </p:cNvSpPr>
          <p:nvPr/>
        </p:nvSpPr>
        <p:spPr bwMode="auto">
          <a:xfrm>
            <a:off x="7620000" y="3200400"/>
            <a:ext cx="21336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6" name="Rectangle 40">
            <a:extLst>
              <a:ext uri="{FF2B5EF4-FFF2-40B4-BE49-F238E27FC236}">
                <a16:creationId xmlns:a16="http://schemas.microsoft.com/office/drawing/2014/main" id="{FECBF0D1-0F8D-470E-9FFA-6DD80D3A9C4F}"/>
              </a:ext>
            </a:extLst>
          </p:cNvPr>
          <p:cNvSpPr>
            <a:spLocks noChangeArrowheads="1"/>
          </p:cNvSpPr>
          <p:nvPr/>
        </p:nvSpPr>
        <p:spPr bwMode="auto">
          <a:xfrm>
            <a:off x="4267200" y="3505200"/>
            <a:ext cx="12954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7" name="Rectangle 41">
            <a:extLst>
              <a:ext uri="{FF2B5EF4-FFF2-40B4-BE49-F238E27FC236}">
                <a16:creationId xmlns:a16="http://schemas.microsoft.com/office/drawing/2014/main" id="{D235ED28-6944-46C7-857C-371A67DB13B9}"/>
              </a:ext>
            </a:extLst>
          </p:cNvPr>
          <p:cNvSpPr>
            <a:spLocks noChangeArrowheads="1"/>
          </p:cNvSpPr>
          <p:nvPr/>
        </p:nvSpPr>
        <p:spPr bwMode="auto">
          <a:xfrm>
            <a:off x="6629400" y="3505200"/>
            <a:ext cx="31242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8" name="Rectangle 42">
            <a:extLst>
              <a:ext uri="{FF2B5EF4-FFF2-40B4-BE49-F238E27FC236}">
                <a16:creationId xmlns:a16="http://schemas.microsoft.com/office/drawing/2014/main" id="{C3D69F9D-6B69-49DC-8D0C-25E67DB23711}"/>
              </a:ext>
            </a:extLst>
          </p:cNvPr>
          <p:cNvSpPr>
            <a:spLocks noChangeArrowheads="1"/>
          </p:cNvSpPr>
          <p:nvPr/>
        </p:nvSpPr>
        <p:spPr bwMode="auto">
          <a:xfrm>
            <a:off x="4267200" y="3810000"/>
            <a:ext cx="1295400" cy="228600"/>
          </a:xfrm>
          <a:prstGeom prst="rect">
            <a:avLst/>
          </a:prstGeom>
          <a:solidFill>
            <a:srgbClr val="FF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59" name="Rectangle 43">
            <a:extLst>
              <a:ext uri="{FF2B5EF4-FFF2-40B4-BE49-F238E27FC236}">
                <a16:creationId xmlns:a16="http://schemas.microsoft.com/office/drawing/2014/main" id="{7725769B-5D99-49F1-9228-12152DFF09A1}"/>
              </a:ext>
            </a:extLst>
          </p:cNvPr>
          <p:cNvSpPr>
            <a:spLocks noChangeArrowheads="1"/>
          </p:cNvSpPr>
          <p:nvPr/>
        </p:nvSpPr>
        <p:spPr bwMode="auto">
          <a:xfrm>
            <a:off x="6629400" y="3810000"/>
            <a:ext cx="31242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0" name="Rectangle 44">
            <a:extLst>
              <a:ext uri="{FF2B5EF4-FFF2-40B4-BE49-F238E27FC236}">
                <a16:creationId xmlns:a16="http://schemas.microsoft.com/office/drawing/2014/main" id="{40E76BCF-B848-4AB9-B170-46E653B1746A}"/>
              </a:ext>
            </a:extLst>
          </p:cNvPr>
          <p:cNvSpPr>
            <a:spLocks noChangeArrowheads="1"/>
          </p:cNvSpPr>
          <p:nvPr/>
        </p:nvSpPr>
        <p:spPr bwMode="auto">
          <a:xfrm>
            <a:off x="5867400" y="3810000"/>
            <a:ext cx="228600" cy="228600"/>
          </a:xfrm>
          <a:prstGeom prst="rect">
            <a:avLst/>
          </a:prstGeom>
          <a:solidFill>
            <a:srgbClr val="F5F5F5">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1" name="Rectangle 45">
            <a:extLst>
              <a:ext uri="{FF2B5EF4-FFF2-40B4-BE49-F238E27FC236}">
                <a16:creationId xmlns:a16="http://schemas.microsoft.com/office/drawing/2014/main" id="{2ED8C237-52BA-450F-A6F6-5DBE9BA8A845}"/>
              </a:ext>
            </a:extLst>
          </p:cNvPr>
          <p:cNvSpPr>
            <a:spLocks noChangeArrowheads="1"/>
          </p:cNvSpPr>
          <p:nvPr/>
        </p:nvSpPr>
        <p:spPr bwMode="auto">
          <a:xfrm>
            <a:off x="4267200" y="4114800"/>
            <a:ext cx="2286000" cy="228600"/>
          </a:xfrm>
          <a:prstGeom prst="rect">
            <a:avLst/>
          </a:prstGeom>
          <a:solidFill>
            <a:srgbClr val="F5F5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2" name="Rectangle 46">
            <a:extLst>
              <a:ext uri="{FF2B5EF4-FFF2-40B4-BE49-F238E27FC236}">
                <a16:creationId xmlns:a16="http://schemas.microsoft.com/office/drawing/2014/main" id="{1AECBCCE-0F3B-41E5-B579-0698B540AE42}"/>
              </a:ext>
            </a:extLst>
          </p:cNvPr>
          <p:cNvSpPr>
            <a:spLocks noChangeArrowheads="1"/>
          </p:cNvSpPr>
          <p:nvPr/>
        </p:nvSpPr>
        <p:spPr bwMode="auto">
          <a:xfrm>
            <a:off x="6705600" y="4114800"/>
            <a:ext cx="30480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3" name="Rectangle 47">
            <a:extLst>
              <a:ext uri="{FF2B5EF4-FFF2-40B4-BE49-F238E27FC236}">
                <a16:creationId xmlns:a16="http://schemas.microsoft.com/office/drawing/2014/main" id="{851BB640-C3AB-44D3-AC9E-B05D2AD6F868}"/>
              </a:ext>
            </a:extLst>
          </p:cNvPr>
          <p:cNvSpPr>
            <a:spLocks noChangeArrowheads="1"/>
          </p:cNvSpPr>
          <p:nvPr/>
        </p:nvSpPr>
        <p:spPr bwMode="auto">
          <a:xfrm>
            <a:off x="4267200" y="4419600"/>
            <a:ext cx="609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4" name="Rectangle 48">
            <a:extLst>
              <a:ext uri="{FF2B5EF4-FFF2-40B4-BE49-F238E27FC236}">
                <a16:creationId xmlns:a16="http://schemas.microsoft.com/office/drawing/2014/main" id="{6A4814F0-BB0B-4E14-9DD9-FE8CA43B56F9}"/>
              </a:ext>
            </a:extLst>
          </p:cNvPr>
          <p:cNvSpPr>
            <a:spLocks noChangeArrowheads="1"/>
          </p:cNvSpPr>
          <p:nvPr/>
        </p:nvSpPr>
        <p:spPr bwMode="auto">
          <a:xfrm>
            <a:off x="5410200" y="4419600"/>
            <a:ext cx="3810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5" name="Rectangle 49">
            <a:extLst>
              <a:ext uri="{FF2B5EF4-FFF2-40B4-BE49-F238E27FC236}">
                <a16:creationId xmlns:a16="http://schemas.microsoft.com/office/drawing/2014/main" id="{979915A4-6099-4515-AE2B-2D9563997EEB}"/>
              </a:ext>
            </a:extLst>
          </p:cNvPr>
          <p:cNvSpPr>
            <a:spLocks noChangeArrowheads="1"/>
          </p:cNvSpPr>
          <p:nvPr/>
        </p:nvSpPr>
        <p:spPr bwMode="auto">
          <a:xfrm>
            <a:off x="6324600" y="4419600"/>
            <a:ext cx="34290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6" name="Rectangle 50">
            <a:extLst>
              <a:ext uri="{FF2B5EF4-FFF2-40B4-BE49-F238E27FC236}">
                <a16:creationId xmlns:a16="http://schemas.microsoft.com/office/drawing/2014/main" id="{93DDD2D0-8BCE-4309-9F0A-C28DFEA845B6}"/>
              </a:ext>
            </a:extLst>
          </p:cNvPr>
          <p:cNvSpPr>
            <a:spLocks noChangeArrowheads="1"/>
          </p:cNvSpPr>
          <p:nvPr/>
        </p:nvSpPr>
        <p:spPr bwMode="auto">
          <a:xfrm>
            <a:off x="4267200" y="4724400"/>
            <a:ext cx="1524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7" name="Rectangle 51">
            <a:extLst>
              <a:ext uri="{FF2B5EF4-FFF2-40B4-BE49-F238E27FC236}">
                <a16:creationId xmlns:a16="http://schemas.microsoft.com/office/drawing/2014/main" id="{45BB19A1-D742-456A-977E-862E7403CB6F}"/>
              </a:ext>
            </a:extLst>
          </p:cNvPr>
          <p:cNvSpPr>
            <a:spLocks noChangeArrowheads="1"/>
          </p:cNvSpPr>
          <p:nvPr/>
        </p:nvSpPr>
        <p:spPr bwMode="auto">
          <a:xfrm>
            <a:off x="4876800" y="4724400"/>
            <a:ext cx="8382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8" name="Rectangle 52">
            <a:extLst>
              <a:ext uri="{FF2B5EF4-FFF2-40B4-BE49-F238E27FC236}">
                <a16:creationId xmlns:a16="http://schemas.microsoft.com/office/drawing/2014/main" id="{0C7EFD5B-7A61-4FCF-A1E9-67C309E15950}"/>
              </a:ext>
            </a:extLst>
          </p:cNvPr>
          <p:cNvSpPr>
            <a:spLocks noChangeArrowheads="1"/>
          </p:cNvSpPr>
          <p:nvPr/>
        </p:nvSpPr>
        <p:spPr bwMode="auto">
          <a:xfrm>
            <a:off x="6096000" y="4724400"/>
            <a:ext cx="36576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69" name="Rectangle 53">
            <a:extLst>
              <a:ext uri="{FF2B5EF4-FFF2-40B4-BE49-F238E27FC236}">
                <a16:creationId xmlns:a16="http://schemas.microsoft.com/office/drawing/2014/main" id="{A9ADC248-9888-4EB5-BF8F-04055744BECD}"/>
              </a:ext>
            </a:extLst>
          </p:cNvPr>
          <p:cNvSpPr>
            <a:spLocks noChangeArrowheads="1"/>
          </p:cNvSpPr>
          <p:nvPr/>
        </p:nvSpPr>
        <p:spPr bwMode="auto">
          <a:xfrm>
            <a:off x="4267200" y="5029200"/>
            <a:ext cx="9906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0" name="Rectangle 54">
            <a:extLst>
              <a:ext uri="{FF2B5EF4-FFF2-40B4-BE49-F238E27FC236}">
                <a16:creationId xmlns:a16="http://schemas.microsoft.com/office/drawing/2014/main" id="{0FA88F8A-23A2-415C-AE4B-2B2174C69373}"/>
              </a:ext>
            </a:extLst>
          </p:cNvPr>
          <p:cNvSpPr>
            <a:spLocks noChangeArrowheads="1"/>
          </p:cNvSpPr>
          <p:nvPr/>
        </p:nvSpPr>
        <p:spPr bwMode="auto">
          <a:xfrm>
            <a:off x="5867400" y="5029200"/>
            <a:ext cx="6858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1" name="Rectangle 55">
            <a:extLst>
              <a:ext uri="{FF2B5EF4-FFF2-40B4-BE49-F238E27FC236}">
                <a16:creationId xmlns:a16="http://schemas.microsoft.com/office/drawing/2014/main" id="{0B32C041-680C-4C54-A83F-675F27EFB476}"/>
              </a:ext>
            </a:extLst>
          </p:cNvPr>
          <p:cNvSpPr>
            <a:spLocks noChangeArrowheads="1"/>
          </p:cNvSpPr>
          <p:nvPr/>
        </p:nvSpPr>
        <p:spPr bwMode="auto">
          <a:xfrm>
            <a:off x="7162800" y="5029200"/>
            <a:ext cx="25908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2" name="Rectangle 56">
            <a:extLst>
              <a:ext uri="{FF2B5EF4-FFF2-40B4-BE49-F238E27FC236}">
                <a16:creationId xmlns:a16="http://schemas.microsoft.com/office/drawing/2014/main" id="{BEF25EF7-0CDF-4A3A-AF4D-613A116840D7}"/>
              </a:ext>
            </a:extLst>
          </p:cNvPr>
          <p:cNvSpPr>
            <a:spLocks noChangeArrowheads="1"/>
          </p:cNvSpPr>
          <p:nvPr/>
        </p:nvSpPr>
        <p:spPr bwMode="auto">
          <a:xfrm>
            <a:off x="4267200" y="5334000"/>
            <a:ext cx="1219200" cy="228600"/>
          </a:xfrm>
          <a:prstGeom prst="rect">
            <a:avLst/>
          </a:prstGeom>
          <a:solidFill>
            <a:srgbClr val="EE50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3" name="Rectangle 57">
            <a:extLst>
              <a:ext uri="{FF2B5EF4-FFF2-40B4-BE49-F238E27FC236}">
                <a16:creationId xmlns:a16="http://schemas.microsoft.com/office/drawing/2014/main" id="{07AFA892-0F3C-4219-9E45-7ECD23CBBC4F}"/>
              </a:ext>
            </a:extLst>
          </p:cNvPr>
          <p:cNvSpPr>
            <a:spLocks noChangeArrowheads="1"/>
          </p:cNvSpPr>
          <p:nvPr/>
        </p:nvSpPr>
        <p:spPr bwMode="auto">
          <a:xfrm>
            <a:off x="5638800" y="5334000"/>
            <a:ext cx="6858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4" name="Rectangle 58">
            <a:extLst>
              <a:ext uri="{FF2B5EF4-FFF2-40B4-BE49-F238E27FC236}">
                <a16:creationId xmlns:a16="http://schemas.microsoft.com/office/drawing/2014/main" id="{4B74B7BF-5DAC-4EA2-BC42-2B8379600029}"/>
              </a:ext>
            </a:extLst>
          </p:cNvPr>
          <p:cNvSpPr>
            <a:spLocks noChangeArrowheads="1"/>
          </p:cNvSpPr>
          <p:nvPr/>
        </p:nvSpPr>
        <p:spPr bwMode="auto">
          <a:xfrm>
            <a:off x="6629400" y="5334000"/>
            <a:ext cx="15240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5" name="Rectangle 59">
            <a:extLst>
              <a:ext uri="{FF2B5EF4-FFF2-40B4-BE49-F238E27FC236}">
                <a16:creationId xmlns:a16="http://schemas.microsoft.com/office/drawing/2014/main" id="{496E5361-258A-42E2-9C09-2AA659587748}"/>
              </a:ext>
            </a:extLst>
          </p:cNvPr>
          <p:cNvSpPr>
            <a:spLocks noChangeArrowheads="1"/>
          </p:cNvSpPr>
          <p:nvPr/>
        </p:nvSpPr>
        <p:spPr bwMode="auto">
          <a:xfrm>
            <a:off x="8763000" y="5334000"/>
            <a:ext cx="9906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6" name="Rectangle 60" descr="10%">
            <a:extLst>
              <a:ext uri="{FF2B5EF4-FFF2-40B4-BE49-F238E27FC236}">
                <a16:creationId xmlns:a16="http://schemas.microsoft.com/office/drawing/2014/main" id="{F1120E6D-2DD7-4407-9A7A-6323BD80984C}"/>
              </a:ext>
            </a:extLst>
          </p:cNvPr>
          <p:cNvSpPr>
            <a:spLocks noChangeArrowheads="1"/>
          </p:cNvSpPr>
          <p:nvPr/>
        </p:nvSpPr>
        <p:spPr bwMode="auto">
          <a:xfrm>
            <a:off x="4267200" y="62484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7" name="Rectangle 61">
            <a:extLst>
              <a:ext uri="{FF2B5EF4-FFF2-40B4-BE49-F238E27FC236}">
                <a16:creationId xmlns:a16="http://schemas.microsoft.com/office/drawing/2014/main" id="{80C3BBDA-B19E-43D3-91CA-E2BB829C1BE6}"/>
              </a:ext>
            </a:extLst>
          </p:cNvPr>
          <p:cNvSpPr>
            <a:spLocks noChangeArrowheads="1"/>
          </p:cNvSpPr>
          <p:nvPr/>
        </p:nvSpPr>
        <p:spPr bwMode="auto">
          <a:xfrm>
            <a:off x="4267200" y="5638800"/>
            <a:ext cx="3048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8" name="Rectangle 62">
            <a:extLst>
              <a:ext uri="{FF2B5EF4-FFF2-40B4-BE49-F238E27FC236}">
                <a16:creationId xmlns:a16="http://schemas.microsoft.com/office/drawing/2014/main" id="{06D05446-7E92-42D1-84EC-6C45B605453A}"/>
              </a:ext>
            </a:extLst>
          </p:cNvPr>
          <p:cNvSpPr>
            <a:spLocks noChangeArrowheads="1"/>
          </p:cNvSpPr>
          <p:nvPr/>
        </p:nvSpPr>
        <p:spPr bwMode="auto">
          <a:xfrm>
            <a:off x="4876800" y="5638800"/>
            <a:ext cx="5334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79" name="Rectangle 63">
            <a:extLst>
              <a:ext uri="{FF2B5EF4-FFF2-40B4-BE49-F238E27FC236}">
                <a16:creationId xmlns:a16="http://schemas.microsoft.com/office/drawing/2014/main" id="{8970FE59-F3F1-4B55-A661-A884E854A3CE}"/>
              </a:ext>
            </a:extLst>
          </p:cNvPr>
          <p:cNvSpPr>
            <a:spLocks noChangeArrowheads="1"/>
          </p:cNvSpPr>
          <p:nvPr/>
        </p:nvSpPr>
        <p:spPr bwMode="auto">
          <a:xfrm>
            <a:off x="5638800" y="5638800"/>
            <a:ext cx="1524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0" name="Rectangle 64">
            <a:extLst>
              <a:ext uri="{FF2B5EF4-FFF2-40B4-BE49-F238E27FC236}">
                <a16:creationId xmlns:a16="http://schemas.microsoft.com/office/drawing/2014/main" id="{0C3FE6DF-3B33-4CBD-8B9E-CD2F14F216A9}"/>
              </a:ext>
            </a:extLst>
          </p:cNvPr>
          <p:cNvSpPr>
            <a:spLocks noChangeArrowheads="1"/>
          </p:cNvSpPr>
          <p:nvPr/>
        </p:nvSpPr>
        <p:spPr bwMode="auto">
          <a:xfrm>
            <a:off x="6248400" y="56388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1" name="Rectangle 65">
            <a:extLst>
              <a:ext uri="{FF2B5EF4-FFF2-40B4-BE49-F238E27FC236}">
                <a16:creationId xmlns:a16="http://schemas.microsoft.com/office/drawing/2014/main" id="{E710DEBA-C0B8-4A5D-950C-3AE6CFB215A7}"/>
              </a:ext>
            </a:extLst>
          </p:cNvPr>
          <p:cNvSpPr>
            <a:spLocks noChangeArrowheads="1"/>
          </p:cNvSpPr>
          <p:nvPr/>
        </p:nvSpPr>
        <p:spPr bwMode="auto">
          <a:xfrm>
            <a:off x="7162800" y="5638800"/>
            <a:ext cx="2590800" cy="228600"/>
          </a:xfrm>
          <a:prstGeom prst="rect">
            <a:avLst/>
          </a:prstGeom>
          <a:solidFill>
            <a:srgbClr val="F0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2" name="Rectangle 66">
            <a:extLst>
              <a:ext uri="{FF2B5EF4-FFF2-40B4-BE49-F238E27FC236}">
                <a16:creationId xmlns:a16="http://schemas.microsoft.com/office/drawing/2014/main" id="{F318C0BF-1E2A-4D25-A0AA-563F2F588CE8}"/>
              </a:ext>
            </a:extLst>
          </p:cNvPr>
          <p:cNvSpPr>
            <a:spLocks noChangeArrowheads="1"/>
          </p:cNvSpPr>
          <p:nvPr/>
        </p:nvSpPr>
        <p:spPr bwMode="auto">
          <a:xfrm>
            <a:off x="4267200" y="5943600"/>
            <a:ext cx="2286000" cy="228600"/>
          </a:xfrm>
          <a:prstGeom prst="rect">
            <a:avLst/>
          </a:prstGeom>
          <a:solidFill>
            <a:srgbClr val="F5F5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3" name="Rectangle 67">
            <a:extLst>
              <a:ext uri="{FF2B5EF4-FFF2-40B4-BE49-F238E27FC236}">
                <a16:creationId xmlns:a16="http://schemas.microsoft.com/office/drawing/2014/main" id="{5FE57EAE-99A0-41CF-91ED-162773897B0F}"/>
              </a:ext>
            </a:extLst>
          </p:cNvPr>
          <p:cNvSpPr>
            <a:spLocks noChangeArrowheads="1"/>
          </p:cNvSpPr>
          <p:nvPr/>
        </p:nvSpPr>
        <p:spPr bwMode="auto">
          <a:xfrm>
            <a:off x="6934200" y="5943600"/>
            <a:ext cx="6858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4" name="Rectangle 68">
            <a:extLst>
              <a:ext uri="{FF2B5EF4-FFF2-40B4-BE49-F238E27FC236}">
                <a16:creationId xmlns:a16="http://schemas.microsoft.com/office/drawing/2014/main" id="{4F5E304D-A9EF-4640-BF67-34AC25E28478}"/>
              </a:ext>
            </a:extLst>
          </p:cNvPr>
          <p:cNvSpPr>
            <a:spLocks noChangeArrowheads="1"/>
          </p:cNvSpPr>
          <p:nvPr/>
        </p:nvSpPr>
        <p:spPr bwMode="auto">
          <a:xfrm>
            <a:off x="7924800" y="5943600"/>
            <a:ext cx="1828800" cy="228600"/>
          </a:xfrm>
          <a:prstGeom prst="rect">
            <a:avLst/>
          </a:prstGeom>
          <a:solidFill>
            <a:srgbClr val="ECB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5" name="Rectangle 69">
            <a:extLst>
              <a:ext uri="{FF2B5EF4-FFF2-40B4-BE49-F238E27FC236}">
                <a16:creationId xmlns:a16="http://schemas.microsoft.com/office/drawing/2014/main" id="{1965963B-CB00-4485-99E9-456DC7C51F0E}"/>
              </a:ext>
            </a:extLst>
          </p:cNvPr>
          <p:cNvSpPr>
            <a:spLocks noChangeArrowheads="1"/>
          </p:cNvSpPr>
          <p:nvPr/>
        </p:nvSpPr>
        <p:spPr bwMode="auto">
          <a:xfrm>
            <a:off x="4267200" y="6248400"/>
            <a:ext cx="4572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6" name="Rectangle 70">
            <a:extLst>
              <a:ext uri="{FF2B5EF4-FFF2-40B4-BE49-F238E27FC236}">
                <a16:creationId xmlns:a16="http://schemas.microsoft.com/office/drawing/2014/main" id="{FB0E4C63-6CD3-412D-A166-B00D95ACAD2C}"/>
              </a:ext>
            </a:extLst>
          </p:cNvPr>
          <p:cNvSpPr>
            <a:spLocks noChangeArrowheads="1"/>
          </p:cNvSpPr>
          <p:nvPr/>
        </p:nvSpPr>
        <p:spPr bwMode="auto">
          <a:xfrm>
            <a:off x="5105400" y="6248400"/>
            <a:ext cx="6858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7" name="Rectangle 71">
            <a:extLst>
              <a:ext uri="{FF2B5EF4-FFF2-40B4-BE49-F238E27FC236}">
                <a16:creationId xmlns:a16="http://schemas.microsoft.com/office/drawing/2014/main" id="{451C7B3D-AC51-4F2D-99FD-FAE19D5870DE}"/>
              </a:ext>
            </a:extLst>
          </p:cNvPr>
          <p:cNvSpPr>
            <a:spLocks noChangeArrowheads="1"/>
          </p:cNvSpPr>
          <p:nvPr/>
        </p:nvSpPr>
        <p:spPr bwMode="auto">
          <a:xfrm>
            <a:off x="6324600" y="6248400"/>
            <a:ext cx="2286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8" name="Rectangle 72">
            <a:extLst>
              <a:ext uri="{FF2B5EF4-FFF2-40B4-BE49-F238E27FC236}">
                <a16:creationId xmlns:a16="http://schemas.microsoft.com/office/drawing/2014/main" id="{8EC87C00-FE33-4670-A425-02D9A730C3FE}"/>
              </a:ext>
            </a:extLst>
          </p:cNvPr>
          <p:cNvSpPr>
            <a:spLocks noChangeArrowheads="1"/>
          </p:cNvSpPr>
          <p:nvPr/>
        </p:nvSpPr>
        <p:spPr bwMode="auto">
          <a:xfrm>
            <a:off x="6858000" y="6248400"/>
            <a:ext cx="228600" cy="228600"/>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89" name="Rectangle 73">
            <a:extLst>
              <a:ext uri="{FF2B5EF4-FFF2-40B4-BE49-F238E27FC236}">
                <a16:creationId xmlns:a16="http://schemas.microsoft.com/office/drawing/2014/main" id="{EF0B22B0-6DEC-4537-BBC9-FE3CCB4B10A0}"/>
              </a:ext>
            </a:extLst>
          </p:cNvPr>
          <p:cNvSpPr>
            <a:spLocks noChangeArrowheads="1"/>
          </p:cNvSpPr>
          <p:nvPr/>
        </p:nvSpPr>
        <p:spPr bwMode="auto">
          <a:xfrm>
            <a:off x="7239000" y="6248400"/>
            <a:ext cx="25146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0490" name="Text Box 74">
            <a:extLst>
              <a:ext uri="{FF2B5EF4-FFF2-40B4-BE49-F238E27FC236}">
                <a16:creationId xmlns:a16="http://schemas.microsoft.com/office/drawing/2014/main" id="{E9E6D440-4506-4807-B62D-B91FE1396F37}"/>
              </a:ext>
            </a:extLst>
          </p:cNvPr>
          <p:cNvSpPr txBox="1">
            <a:spLocks noChangeArrowheads="1"/>
          </p:cNvSpPr>
          <p:nvPr/>
        </p:nvSpPr>
        <p:spPr bwMode="auto">
          <a:xfrm>
            <a:off x="9737726" y="2819400"/>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a:t>
            </a:r>
          </a:p>
        </p:txBody>
      </p:sp>
      <p:sp>
        <p:nvSpPr>
          <p:cNvPr id="60491" name="Text Box 75">
            <a:extLst>
              <a:ext uri="{FF2B5EF4-FFF2-40B4-BE49-F238E27FC236}">
                <a16:creationId xmlns:a16="http://schemas.microsoft.com/office/drawing/2014/main" id="{BAEE8738-ABA8-4BF4-A76F-1EA04407570B}"/>
              </a:ext>
            </a:extLst>
          </p:cNvPr>
          <p:cNvSpPr txBox="1">
            <a:spLocks noChangeArrowheads="1"/>
          </p:cNvSpPr>
          <p:nvPr/>
        </p:nvSpPr>
        <p:spPr bwMode="auto">
          <a:xfrm>
            <a:off x="8610600" y="6400800"/>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a:t>
            </a:r>
            <a:r>
              <a:rPr lang="en-US" altLang="en-US" sz="1000">
                <a:solidFill>
                  <a:srgbClr val="000000"/>
                </a:solidFill>
                <a:latin typeface="Arial" panose="020B0604020202020204" pitchFamily="34" charset="0"/>
              </a:rPr>
              <a:t>YELLOW at pH 12 and above</a:t>
            </a:r>
            <a:endParaRPr lang="en-US" altLang="en-US" sz="2400">
              <a:solidFill>
                <a:srgbClr val="000000"/>
              </a:solidFill>
              <a:latin typeface="Arial" panose="020B0604020202020204" pitchFamily="34" charset="0"/>
            </a:endParaRPr>
          </a:p>
        </p:txBody>
      </p:sp>
      <p:sp>
        <p:nvSpPr>
          <p:cNvPr id="60492" name="AutoShape 76">
            <a:hlinkClick r:id="rId4" action="ppaction://hlinksldjump" highlightClick="1"/>
            <a:extLst>
              <a:ext uri="{FF2B5EF4-FFF2-40B4-BE49-F238E27FC236}">
                <a16:creationId xmlns:a16="http://schemas.microsoft.com/office/drawing/2014/main" id="{97904BD5-FFC7-41D0-9893-E3743847DACB}"/>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pic>
        <p:nvPicPr>
          <p:cNvPr id="60493" name="Picture 77" descr="REDCABBA">
            <a:extLst>
              <a:ext uri="{FF2B5EF4-FFF2-40B4-BE49-F238E27FC236}">
                <a16:creationId xmlns:a16="http://schemas.microsoft.com/office/drawing/2014/main" id="{545FC387-3881-423B-AF66-145F04CE7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6239" y="88901"/>
            <a:ext cx="1335087" cy="118586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DD38615-0B9B-40F2-91F1-F14722F0CCBA}"/>
              </a:ext>
            </a:extLst>
          </p:cNvPr>
          <p:cNvSpPr>
            <a:spLocks noGrp="1" noChangeArrowheads="1"/>
          </p:cNvSpPr>
          <p:nvPr>
            <p:ph type="title"/>
          </p:nvPr>
        </p:nvSpPr>
        <p:spPr>
          <a:xfrm>
            <a:off x="1989138" y="5676900"/>
            <a:ext cx="8229600" cy="1143000"/>
          </a:xfrm>
        </p:spPr>
        <p:txBody>
          <a:bodyPr/>
          <a:lstStyle/>
          <a:p>
            <a:r>
              <a:rPr lang="en-US" altLang="en-US" sz="3600"/>
              <a:t>Red Cabbage Indicator</a:t>
            </a:r>
          </a:p>
        </p:txBody>
      </p:sp>
      <p:pic>
        <p:nvPicPr>
          <p:cNvPr id="62467" name="Picture 3" descr="16-13Figure_PHO">
            <a:extLst>
              <a:ext uri="{FF2B5EF4-FFF2-40B4-BE49-F238E27FC236}">
                <a16:creationId xmlns:a16="http://schemas.microsoft.com/office/drawing/2014/main" id="{E26C648B-425F-4F8D-A416-43AE7C58E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08"/>
          <a:stretch>
            <a:fillRect/>
          </a:stretch>
        </p:blipFill>
        <p:spPr bwMode="auto">
          <a:xfrm>
            <a:off x="1833564" y="1127126"/>
            <a:ext cx="8524875" cy="4784725"/>
          </a:xfrm>
          <a:prstGeom prst="rect">
            <a:avLst/>
          </a:prstGeom>
          <a:noFill/>
          <a:extLst>
            <a:ext uri="{909E8E84-426E-40DD-AFC4-6F175D3DCCD1}">
              <a14:hiddenFill xmlns:a14="http://schemas.microsoft.com/office/drawing/2010/main">
                <a:solidFill>
                  <a:srgbClr val="FFFFFF"/>
                </a:solidFill>
              </a14:hiddenFill>
            </a:ext>
          </a:extLst>
        </p:spPr>
      </p:pic>
      <p:sp>
        <p:nvSpPr>
          <p:cNvPr id="62468" name="Rectangle 4">
            <a:extLst>
              <a:ext uri="{FF2B5EF4-FFF2-40B4-BE49-F238E27FC236}">
                <a16:creationId xmlns:a16="http://schemas.microsoft.com/office/drawing/2014/main" id="{7EAB2977-DF7A-40F6-BF01-D310067E5A2B}"/>
              </a:ext>
            </a:extLst>
          </p:cNvPr>
          <p:cNvSpPr>
            <a:spLocks noChangeArrowheads="1"/>
          </p:cNvSpPr>
          <p:nvPr/>
        </p:nvSpPr>
        <p:spPr bwMode="auto">
          <a:xfrm>
            <a:off x="1600200" y="6554788"/>
            <a:ext cx="328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Copyright © 2007 Pearson Benjamin Cummings.  All rights reserved.</a:t>
            </a:r>
            <a:endParaRPr lang="en-US" altLang="en-US">
              <a:solidFill>
                <a:srgbClr val="000000"/>
              </a:solidFill>
              <a:latin typeface="Arial" panose="020B0604020202020204" pitchFamily="34" charset="0"/>
            </a:endParaRPr>
          </a:p>
        </p:txBody>
      </p:sp>
      <p:pic>
        <p:nvPicPr>
          <p:cNvPr id="62469" name="Picture 5" descr="acids_15">
            <a:hlinkClick r:id="rId5" tooltip="Experiment with Acids and Bases"/>
            <a:extLst>
              <a:ext uri="{FF2B5EF4-FFF2-40B4-BE49-F238E27FC236}">
                <a16:creationId xmlns:a16="http://schemas.microsoft.com/office/drawing/2014/main" id="{FB57721D-C0EA-460C-8A3C-38F94B43BD72}"/>
              </a:ext>
            </a:extLst>
          </p:cNvPr>
          <p:cNvPicPr>
            <a:picLocks noChangeAspect="1" noChangeArrowheads="1"/>
          </p:cNvPicPr>
          <p:nvPr/>
        </p:nvPicPr>
        <p:blipFill>
          <a:blip r:embed="rId6">
            <a:clrChange>
              <a:clrFrom>
                <a:srgbClr val="DCDCDC"/>
              </a:clrFrom>
              <a:clrTo>
                <a:srgbClr val="DCDCDC">
                  <a:alpha val="0"/>
                </a:srgbClr>
              </a:clrTo>
            </a:clrChange>
            <a:extLst>
              <a:ext uri="{28A0092B-C50C-407E-A947-70E740481C1C}">
                <a14:useLocalDpi xmlns:a14="http://schemas.microsoft.com/office/drawing/2010/main" val="0"/>
              </a:ext>
            </a:extLst>
          </a:blip>
          <a:srcRect t="16667" r="4630" b="32986"/>
          <a:stretch>
            <a:fillRect/>
          </a:stretch>
        </p:blipFill>
        <p:spPr bwMode="auto">
          <a:xfrm>
            <a:off x="4048125" y="177800"/>
            <a:ext cx="4059238"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641FF77-98F2-4C68-9EBC-2D04F6F5B5E9}"/>
              </a:ext>
            </a:extLst>
          </p:cNvPr>
          <p:cNvSpPr>
            <a:spLocks noGrp="1" noChangeArrowheads="1"/>
          </p:cNvSpPr>
          <p:nvPr>
            <p:ph type="title"/>
          </p:nvPr>
        </p:nvSpPr>
        <p:spPr>
          <a:xfrm>
            <a:off x="1676400" y="1371600"/>
            <a:ext cx="4343400" cy="1143000"/>
          </a:xfrm>
        </p:spPr>
        <p:txBody>
          <a:bodyPr/>
          <a:lstStyle/>
          <a:p>
            <a:r>
              <a:rPr lang="en-US" altLang="en-US"/>
              <a:t>Phenolphthalein Indicator</a:t>
            </a:r>
          </a:p>
        </p:txBody>
      </p:sp>
      <p:pic>
        <p:nvPicPr>
          <p:cNvPr id="64515" name="Picture 3" descr="phenolthalein indicator">
            <a:extLst>
              <a:ext uri="{FF2B5EF4-FFF2-40B4-BE49-F238E27FC236}">
                <a16:creationId xmlns:a16="http://schemas.microsoft.com/office/drawing/2014/main" id="{753F12A9-B847-4833-AA26-CF65388C4376}"/>
              </a:ext>
            </a:extLst>
          </p:cNvPr>
          <p:cNvPicPr>
            <a:picLocks noChangeAspect="1" noChangeArrowheads="1"/>
          </p:cNvPicPr>
          <p:nvPr/>
        </p:nvPicPr>
        <p:blipFill>
          <a:blip r:embed="rId4">
            <a:lum bright="4000" contrast="12000"/>
            <a:extLst>
              <a:ext uri="{28A0092B-C50C-407E-A947-70E740481C1C}">
                <a14:useLocalDpi xmlns:a14="http://schemas.microsoft.com/office/drawing/2010/main" val="0"/>
              </a:ext>
            </a:extLst>
          </a:blip>
          <a:srcRect/>
          <a:stretch>
            <a:fillRect/>
          </a:stretch>
        </p:blipFill>
        <p:spPr bwMode="auto">
          <a:xfrm>
            <a:off x="5943601" y="1"/>
            <a:ext cx="4297363" cy="6569075"/>
          </a:xfrm>
          <a:prstGeom prst="rect">
            <a:avLst/>
          </a:prstGeom>
          <a:noFill/>
          <a:extLst>
            <a:ext uri="{909E8E84-426E-40DD-AFC4-6F175D3DCCD1}">
              <a14:hiddenFill xmlns:a14="http://schemas.microsoft.com/office/drawing/2010/main">
                <a:solidFill>
                  <a:srgbClr val="FFFFFF"/>
                </a:solidFill>
              </a14:hiddenFill>
            </a:ext>
          </a:extLst>
        </p:spPr>
      </p:pic>
      <p:sp>
        <p:nvSpPr>
          <p:cNvPr id="64516" name="AutoShape 4">
            <a:hlinkClick r:id="rId5" action="ppaction://hlinksldjump" highlightClick="1"/>
            <a:extLst>
              <a:ext uri="{FF2B5EF4-FFF2-40B4-BE49-F238E27FC236}">
                <a16:creationId xmlns:a16="http://schemas.microsoft.com/office/drawing/2014/main" id="{82403F83-C5AC-4E27-ABE6-3143336071D4}"/>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4517" name="Text Box 5">
            <a:extLst>
              <a:ext uri="{FF2B5EF4-FFF2-40B4-BE49-F238E27FC236}">
                <a16:creationId xmlns:a16="http://schemas.microsoft.com/office/drawing/2014/main" id="{AF47C20D-A4D6-43B6-8C4D-1B65E6452CEF}"/>
              </a:ext>
            </a:extLst>
          </p:cNvPr>
          <p:cNvSpPr txBox="1">
            <a:spLocks noChangeArrowheads="1"/>
          </p:cNvSpPr>
          <p:nvPr/>
        </p:nvSpPr>
        <p:spPr bwMode="auto">
          <a:xfrm>
            <a:off x="7467600" y="27432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Colorless = Acidic pH</a:t>
            </a:r>
          </a:p>
        </p:txBody>
      </p:sp>
      <p:sp>
        <p:nvSpPr>
          <p:cNvPr id="64518" name="Text Box 6">
            <a:extLst>
              <a:ext uri="{FF2B5EF4-FFF2-40B4-BE49-F238E27FC236}">
                <a16:creationId xmlns:a16="http://schemas.microsoft.com/office/drawing/2014/main" id="{B15A74C7-AA8A-44DB-BFE0-EB4BC0D2A952}"/>
              </a:ext>
            </a:extLst>
          </p:cNvPr>
          <p:cNvSpPr txBox="1">
            <a:spLocks noChangeArrowheads="1"/>
          </p:cNvSpPr>
          <p:nvPr/>
        </p:nvSpPr>
        <p:spPr bwMode="auto">
          <a:xfrm>
            <a:off x="7772400" y="61722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a:solidFill>
                  <a:srgbClr val="000000"/>
                </a:solidFill>
                <a:latin typeface="Arial" panose="020B0604020202020204" pitchFamily="34" charset="0"/>
              </a:rPr>
              <a:t>Pink = Basic pH</a:t>
            </a:r>
          </a:p>
        </p:txBody>
      </p:sp>
      <p:sp>
        <p:nvSpPr>
          <p:cNvPr id="64519" name="Freeform 7">
            <a:extLst>
              <a:ext uri="{FF2B5EF4-FFF2-40B4-BE49-F238E27FC236}">
                <a16:creationId xmlns:a16="http://schemas.microsoft.com/office/drawing/2014/main" id="{28CB7391-FF30-401D-84D2-5B29682E218E}"/>
              </a:ext>
            </a:extLst>
          </p:cNvPr>
          <p:cNvSpPr>
            <a:spLocks/>
          </p:cNvSpPr>
          <p:nvPr/>
        </p:nvSpPr>
        <p:spPr bwMode="auto">
          <a:xfrm>
            <a:off x="9634539" y="354014"/>
            <a:ext cx="403225" cy="363537"/>
          </a:xfrm>
          <a:custGeom>
            <a:avLst/>
            <a:gdLst>
              <a:gd name="T0" fmla="*/ 70 w 254"/>
              <a:gd name="T1" fmla="*/ 0 h 229"/>
              <a:gd name="T2" fmla="*/ 31 w 254"/>
              <a:gd name="T3" fmla="*/ 190 h 229"/>
              <a:gd name="T4" fmla="*/ 254 w 254"/>
              <a:gd name="T5" fmla="*/ 229 h 229"/>
            </a:gdLst>
            <a:ahLst/>
            <a:cxnLst>
              <a:cxn ang="0">
                <a:pos x="T0" y="T1"/>
              </a:cxn>
              <a:cxn ang="0">
                <a:pos x="T2" y="T3"/>
              </a:cxn>
              <a:cxn ang="0">
                <a:pos x="T4" y="T5"/>
              </a:cxn>
            </a:cxnLst>
            <a:rect l="0" t="0" r="r" b="b"/>
            <a:pathLst>
              <a:path w="254" h="229">
                <a:moveTo>
                  <a:pt x="70" y="0"/>
                </a:moveTo>
                <a:cubicBezTo>
                  <a:pt x="35" y="76"/>
                  <a:pt x="0" y="152"/>
                  <a:pt x="31" y="190"/>
                </a:cubicBezTo>
                <a:cubicBezTo>
                  <a:pt x="62" y="228"/>
                  <a:pt x="158" y="228"/>
                  <a:pt x="254" y="229"/>
                </a:cubicBezTo>
              </a:path>
            </a:pathLst>
          </a:custGeom>
          <a:noFill/>
          <a:ln w="15875">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4520" name="Text Box 8">
            <a:extLst>
              <a:ext uri="{FF2B5EF4-FFF2-40B4-BE49-F238E27FC236}">
                <a16:creationId xmlns:a16="http://schemas.microsoft.com/office/drawing/2014/main" id="{E00AC2FC-5D04-4B93-9037-D1AE5FFED24D}"/>
              </a:ext>
            </a:extLst>
          </p:cNvPr>
          <p:cNvSpPr txBox="1">
            <a:spLocks noChangeArrowheads="1"/>
          </p:cNvSpPr>
          <p:nvPr/>
        </p:nvSpPr>
        <p:spPr bwMode="auto">
          <a:xfrm>
            <a:off x="10066338" y="503238"/>
            <a:ext cx="411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Arial" panose="020B0604020202020204" pitchFamily="34" charset="0"/>
              </a:rPr>
              <a:t>H</a:t>
            </a:r>
            <a:r>
              <a:rPr lang="en-US" altLang="en-US" sz="1600" baseline="30000">
                <a:solidFill>
                  <a:srgbClr val="000000"/>
                </a:solidFill>
                <a:latin typeface="Arial" panose="020B0604020202020204" pitchFamily="34" charset="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wipe(up)">
                                      <p:cBhvr>
                                        <p:cTn id="7" dur="500"/>
                                        <p:tgtEl>
                                          <p:spTgt spid="64519"/>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64520"/>
                                        </p:tgtEl>
                                        <p:attrNameLst>
                                          <p:attrName>style.visibility</p:attrName>
                                        </p:attrNameLst>
                                      </p:cBhvr>
                                      <p:to>
                                        <p:strVal val="visible"/>
                                      </p:to>
                                    </p:set>
                                    <p:anim calcmode="lin" valueType="num">
                                      <p:cBhvr>
                                        <p:cTn id="10" dur="500" fill="hold"/>
                                        <p:tgtEl>
                                          <p:spTgt spid="64520"/>
                                        </p:tgtEl>
                                        <p:attrNameLst>
                                          <p:attrName>ppt_w</p:attrName>
                                        </p:attrNameLst>
                                      </p:cBhvr>
                                      <p:tavLst>
                                        <p:tav tm="0">
                                          <p:val>
                                            <p:fltVal val="0"/>
                                          </p:val>
                                        </p:tav>
                                        <p:tav tm="100000">
                                          <p:val>
                                            <p:strVal val="#ppt_w"/>
                                          </p:val>
                                        </p:tav>
                                      </p:tavLst>
                                    </p:anim>
                                    <p:anim calcmode="lin" valueType="num">
                                      <p:cBhvr>
                                        <p:cTn id="11" dur="500" fill="hold"/>
                                        <p:tgtEl>
                                          <p:spTgt spid="64520"/>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xit" presetSubtype="0" fill="hold" grpId="1" nodeType="clickEffect">
                                  <p:stCondLst>
                                    <p:cond delay="0"/>
                                  </p:stCondLst>
                                  <p:childTnLst>
                                    <p:animEffect transition="out" filter="fade">
                                      <p:cBhvr>
                                        <p:cTn id="15" dur="1000"/>
                                        <p:tgtEl>
                                          <p:spTgt spid="64520"/>
                                        </p:tgtEl>
                                      </p:cBhvr>
                                    </p:animEffect>
                                    <p:anim calcmode="lin" valueType="num">
                                      <p:cBhvr>
                                        <p:cTn id="16" dur="1000"/>
                                        <p:tgtEl>
                                          <p:spTgt spid="64520"/>
                                        </p:tgtEl>
                                        <p:attrNameLst>
                                          <p:attrName>ppt_x</p:attrName>
                                        </p:attrNameLst>
                                      </p:cBhvr>
                                      <p:tavLst>
                                        <p:tav tm="0">
                                          <p:val>
                                            <p:strVal val="ppt_x"/>
                                          </p:val>
                                        </p:tav>
                                        <p:tav tm="100000">
                                          <p:val>
                                            <p:strVal val="ppt_x"/>
                                          </p:val>
                                        </p:tav>
                                      </p:tavLst>
                                    </p:anim>
                                    <p:anim calcmode="lin" valueType="num">
                                      <p:cBhvr>
                                        <p:cTn id="17" dur="100" decel="100000"/>
                                        <p:tgtEl>
                                          <p:spTgt spid="64520"/>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64520"/>
                                        </p:tgtEl>
                                        <p:attrNameLst>
                                          <p:attrName>ppt_y</p:attrName>
                                        </p:attrNameLst>
                                      </p:cBhvr>
                                      <p:tavLst>
                                        <p:tav tm="0">
                                          <p:val>
                                            <p:strVal val="ppt_y"/>
                                          </p:val>
                                        </p:tav>
                                        <p:tav tm="100000">
                                          <p:val>
                                            <p:strVal val="ppt_y+1"/>
                                          </p:val>
                                        </p:tav>
                                      </p:tavLst>
                                    </p:anim>
                                    <p:set>
                                      <p:cBhvr>
                                        <p:cTn id="19" dur="1" fill="hold">
                                          <p:stCondLst>
                                            <p:cond delay="999"/>
                                          </p:stCondLst>
                                        </p:cTn>
                                        <p:tgtEl>
                                          <p:spTgt spid="64520"/>
                                        </p:tgtEl>
                                        <p:attrNameLst>
                                          <p:attrName>style.visibility</p:attrName>
                                        </p:attrNameLst>
                                      </p:cBhvr>
                                      <p:to>
                                        <p:strVal val="hidden"/>
                                      </p:to>
                                    </p:set>
                                  </p:childTnLst>
                                </p:cTn>
                              </p:par>
                              <p:par>
                                <p:cTn id="20" presetID="37" presetClass="exit" presetSubtype="0" fill="hold" nodeType="withEffect">
                                  <p:stCondLst>
                                    <p:cond delay="0"/>
                                  </p:stCondLst>
                                  <p:childTnLst>
                                    <p:animEffect transition="out" filter="fade">
                                      <p:cBhvr>
                                        <p:cTn id="21" dur="1000"/>
                                        <p:tgtEl>
                                          <p:spTgt spid="64519"/>
                                        </p:tgtEl>
                                      </p:cBhvr>
                                    </p:animEffect>
                                    <p:anim calcmode="lin" valueType="num">
                                      <p:cBhvr>
                                        <p:cTn id="22" dur="1000"/>
                                        <p:tgtEl>
                                          <p:spTgt spid="64519"/>
                                        </p:tgtEl>
                                        <p:attrNameLst>
                                          <p:attrName>ppt_x</p:attrName>
                                        </p:attrNameLst>
                                      </p:cBhvr>
                                      <p:tavLst>
                                        <p:tav tm="0">
                                          <p:val>
                                            <p:strVal val="ppt_x"/>
                                          </p:val>
                                        </p:tav>
                                        <p:tav tm="100000">
                                          <p:val>
                                            <p:strVal val="ppt_x"/>
                                          </p:val>
                                        </p:tav>
                                      </p:tavLst>
                                    </p:anim>
                                    <p:anim calcmode="lin" valueType="num">
                                      <p:cBhvr>
                                        <p:cTn id="23" dur="100" decel="100000"/>
                                        <p:tgtEl>
                                          <p:spTgt spid="64519"/>
                                        </p:tgtEl>
                                        <p:attrNameLst>
                                          <p:attrName>ppt_y</p:attrName>
                                        </p:attrNameLst>
                                      </p:cBhvr>
                                      <p:tavLst>
                                        <p:tav tm="0">
                                          <p:val>
                                            <p:strVal val="ppt_y"/>
                                          </p:val>
                                        </p:tav>
                                        <p:tav tm="100000">
                                          <p:val>
                                            <p:strVal val="ppt_y-.03"/>
                                          </p:val>
                                        </p:tav>
                                      </p:tavLst>
                                    </p:anim>
                                    <p:anim calcmode="lin" valueType="num">
                                      <p:cBhvr>
                                        <p:cTn id="24" dur="900" accel="100000">
                                          <p:stCondLst>
                                            <p:cond delay="100"/>
                                          </p:stCondLst>
                                        </p:cTn>
                                        <p:tgtEl>
                                          <p:spTgt spid="64519"/>
                                        </p:tgtEl>
                                        <p:attrNameLst>
                                          <p:attrName>ppt_y</p:attrName>
                                        </p:attrNameLst>
                                      </p:cBhvr>
                                      <p:tavLst>
                                        <p:tav tm="0">
                                          <p:val>
                                            <p:strVal val="ppt_y"/>
                                          </p:val>
                                        </p:tav>
                                        <p:tav tm="100000">
                                          <p:val>
                                            <p:strVal val="ppt_y+1"/>
                                          </p:val>
                                        </p:tav>
                                      </p:tavLst>
                                    </p:anim>
                                    <p:set>
                                      <p:cBhvr>
                                        <p:cTn id="25" dur="1" fill="hold">
                                          <p:stCondLst>
                                            <p:cond delay="999"/>
                                          </p:stCondLst>
                                        </p:cTn>
                                        <p:tgtEl>
                                          <p:spTgt spid="645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a:extLst>
              <a:ext uri="{FF2B5EF4-FFF2-40B4-BE49-F238E27FC236}">
                <a16:creationId xmlns:a16="http://schemas.microsoft.com/office/drawing/2014/main" id="{48D65882-514A-44B6-A612-9EED297810F6}"/>
              </a:ext>
            </a:extLst>
          </p:cNvPr>
          <p:cNvGrpSpPr>
            <a:grpSpLocks/>
          </p:cNvGrpSpPr>
          <p:nvPr/>
        </p:nvGrpSpPr>
        <p:grpSpPr bwMode="auto">
          <a:xfrm>
            <a:off x="2187575" y="1176338"/>
            <a:ext cx="3683000" cy="3529060"/>
            <a:chOff x="3129" y="796"/>
            <a:chExt cx="2385" cy="2159"/>
          </a:xfrm>
        </p:grpSpPr>
        <p:sp>
          <p:nvSpPr>
            <p:cNvPr id="66563" name="AutoShape 3">
              <a:extLst>
                <a:ext uri="{FF2B5EF4-FFF2-40B4-BE49-F238E27FC236}">
                  <a16:creationId xmlns:a16="http://schemas.microsoft.com/office/drawing/2014/main" id="{142FA028-BCED-4C2B-96B4-097AA6BBD973}"/>
                </a:ext>
              </a:extLst>
            </p:cNvPr>
            <p:cNvSpPr>
              <a:spLocks noChangeArrowheads="1"/>
            </p:cNvSpPr>
            <p:nvPr/>
          </p:nvSpPr>
          <p:spPr bwMode="auto">
            <a:xfrm rot="-1827296">
              <a:off x="3483" y="1019"/>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64" name="AutoShape 4">
              <a:extLst>
                <a:ext uri="{FF2B5EF4-FFF2-40B4-BE49-F238E27FC236}">
                  <a16:creationId xmlns:a16="http://schemas.microsoft.com/office/drawing/2014/main" id="{1497EDFD-9FD1-408A-8046-9B5739B379CA}"/>
                </a:ext>
              </a:extLst>
            </p:cNvPr>
            <p:cNvSpPr>
              <a:spLocks noChangeArrowheads="1"/>
            </p:cNvSpPr>
            <p:nvPr/>
          </p:nvSpPr>
          <p:spPr bwMode="auto">
            <a:xfrm rot="-1827296">
              <a:off x="3483" y="1830"/>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65" name="AutoShape 5">
              <a:extLst>
                <a:ext uri="{FF2B5EF4-FFF2-40B4-BE49-F238E27FC236}">
                  <a16:creationId xmlns:a16="http://schemas.microsoft.com/office/drawing/2014/main" id="{9760AA2C-2132-485A-86BF-153609AEAA55}"/>
                </a:ext>
              </a:extLst>
            </p:cNvPr>
            <p:cNvSpPr>
              <a:spLocks noChangeArrowheads="1"/>
            </p:cNvSpPr>
            <p:nvPr/>
          </p:nvSpPr>
          <p:spPr bwMode="auto">
            <a:xfrm rot="-1827296">
              <a:off x="4537" y="1068"/>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66" name="Text Box 6">
              <a:extLst>
                <a:ext uri="{FF2B5EF4-FFF2-40B4-BE49-F238E27FC236}">
                  <a16:creationId xmlns:a16="http://schemas.microsoft.com/office/drawing/2014/main" id="{4A2C47B4-5A6B-4D94-8633-B4152B33A369}"/>
                </a:ext>
              </a:extLst>
            </p:cNvPr>
            <p:cNvSpPr txBox="1">
              <a:spLocks noChangeArrowheads="1"/>
            </p:cNvSpPr>
            <p:nvPr/>
          </p:nvSpPr>
          <p:spPr bwMode="auto">
            <a:xfrm>
              <a:off x="3129" y="796"/>
              <a:ext cx="267"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O</a:t>
              </a:r>
            </a:p>
          </p:txBody>
        </p:sp>
        <p:sp>
          <p:nvSpPr>
            <p:cNvPr id="66567" name="Oval 7">
              <a:extLst>
                <a:ext uri="{FF2B5EF4-FFF2-40B4-BE49-F238E27FC236}">
                  <a16:creationId xmlns:a16="http://schemas.microsoft.com/office/drawing/2014/main" id="{1C01FA7A-6AA8-4EC2-A8E3-ACD9D637AC5A}"/>
                </a:ext>
              </a:extLst>
            </p:cNvPr>
            <p:cNvSpPr>
              <a:spLocks noChangeArrowheads="1"/>
            </p:cNvSpPr>
            <p:nvPr/>
          </p:nvSpPr>
          <p:spPr bwMode="auto">
            <a:xfrm>
              <a:off x="3588" y="1084"/>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68" name="Oval 8">
              <a:extLst>
                <a:ext uri="{FF2B5EF4-FFF2-40B4-BE49-F238E27FC236}">
                  <a16:creationId xmlns:a16="http://schemas.microsoft.com/office/drawing/2014/main" id="{2A2C45FB-1D4A-452F-953F-E5E07788E1D8}"/>
                </a:ext>
              </a:extLst>
            </p:cNvPr>
            <p:cNvSpPr>
              <a:spLocks noChangeArrowheads="1"/>
            </p:cNvSpPr>
            <p:nvPr/>
          </p:nvSpPr>
          <p:spPr bwMode="auto">
            <a:xfrm>
              <a:off x="3585" y="1897"/>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69" name="Line 9">
              <a:extLst>
                <a:ext uri="{FF2B5EF4-FFF2-40B4-BE49-F238E27FC236}">
                  <a16:creationId xmlns:a16="http://schemas.microsoft.com/office/drawing/2014/main" id="{7521FBA3-57DE-4DDF-80F9-677CFA84C742}"/>
                </a:ext>
              </a:extLst>
            </p:cNvPr>
            <p:cNvSpPr>
              <a:spLocks noChangeShapeType="1"/>
            </p:cNvSpPr>
            <p:nvPr/>
          </p:nvSpPr>
          <p:spPr bwMode="auto">
            <a:xfrm flipV="1">
              <a:off x="4101" y="1775"/>
              <a:ext cx="172" cy="1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0" name="Line 10">
              <a:extLst>
                <a:ext uri="{FF2B5EF4-FFF2-40B4-BE49-F238E27FC236}">
                  <a16:creationId xmlns:a16="http://schemas.microsoft.com/office/drawing/2014/main" id="{51467788-FAEA-4718-9601-F91C0F8C916A}"/>
                </a:ext>
              </a:extLst>
            </p:cNvPr>
            <p:cNvSpPr>
              <a:spLocks noChangeShapeType="1"/>
            </p:cNvSpPr>
            <p:nvPr/>
          </p:nvSpPr>
          <p:spPr bwMode="auto">
            <a:xfrm>
              <a:off x="4100" y="2277"/>
              <a:ext cx="180" cy="1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1" name="Line 11">
              <a:extLst>
                <a:ext uri="{FF2B5EF4-FFF2-40B4-BE49-F238E27FC236}">
                  <a16:creationId xmlns:a16="http://schemas.microsoft.com/office/drawing/2014/main" id="{A7C66DAD-109B-42DE-A292-53A50CDA38F8}"/>
                </a:ext>
              </a:extLst>
            </p:cNvPr>
            <p:cNvSpPr>
              <a:spLocks noChangeShapeType="1"/>
            </p:cNvSpPr>
            <p:nvPr/>
          </p:nvSpPr>
          <p:spPr bwMode="auto">
            <a:xfrm>
              <a:off x="4101" y="1466"/>
              <a:ext cx="179"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2" name="Line 12">
              <a:extLst>
                <a:ext uri="{FF2B5EF4-FFF2-40B4-BE49-F238E27FC236}">
                  <a16:creationId xmlns:a16="http://schemas.microsoft.com/office/drawing/2014/main" id="{64D68DEB-885C-40BC-9F6F-85CEC01A49B4}"/>
                </a:ext>
              </a:extLst>
            </p:cNvPr>
            <p:cNvSpPr>
              <a:spLocks noChangeShapeType="1"/>
            </p:cNvSpPr>
            <p:nvPr/>
          </p:nvSpPr>
          <p:spPr bwMode="auto">
            <a:xfrm flipH="1" flipV="1">
              <a:off x="3344" y="957"/>
              <a:ext cx="178" cy="18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3" name="Line 13">
              <a:extLst>
                <a:ext uri="{FF2B5EF4-FFF2-40B4-BE49-F238E27FC236}">
                  <a16:creationId xmlns:a16="http://schemas.microsoft.com/office/drawing/2014/main" id="{1C6E5C86-A4B7-49B7-8187-163EC70139F3}"/>
                </a:ext>
              </a:extLst>
            </p:cNvPr>
            <p:cNvSpPr>
              <a:spLocks noChangeShapeType="1"/>
            </p:cNvSpPr>
            <p:nvPr/>
          </p:nvSpPr>
          <p:spPr bwMode="auto">
            <a:xfrm flipH="1">
              <a:off x="4638" y="1079"/>
              <a:ext cx="210" cy="1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4" name="Line 14">
              <a:extLst>
                <a:ext uri="{FF2B5EF4-FFF2-40B4-BE49-F238E27FC236}">
                  <a16:creationId xmlns:a16="http://schemas.microsoft.com/office/drawing/2014/main" id="{20277A02-4465-45DE-B6A8-4C5F23E26D22}"/>
                </a:ext>
              </a:extLst>
            </p:cNvPr>
            <p:cNvSpPr>
              <a:spLocks noChangeShapeType="1"/>
            </p:cNvSpPr>
            <p:nvPr/>
          </p:nvSpPr>
          <p:spPr bwMode="auto">
            <a:xfrm flipH="1">
              <a:off x="4892" y="1511"/>
              <a:ext cx="204" cy="1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5" name="Line 15">
              <a:extLst>
                <a:ext uri="{FF2B5EF4-FFF2-40B4-BE49-F238E27FC236}">
                  <a16:creationId xmlns:a16="http://schemas.microsoft.com/office/drawing/2014/main" id="{7862A0BC-8E52-424E-A468-F00076F51E1F}"/>
                </a:ext>
              </a:extLst>
            </p:cNvPr>
            <p:cNvSpPr>
              <a:spLocks noChangeShapeType="1"/>
            </p:cNvSpPr>
            <p:nvPr/>
          </p:nvSpPr>
          <p:spPr bwMode="auto">
            <a:xfrm flipH="1">
              <a:off x="4395" y="1503"/>
              <a:ext cx="179"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6" name="Line 16">
              <a:extLst>
                <a:ext uri="{FF2B5EF4-FFF2-40B4-BE49-F238E27FC236}">
                  <a16:creationId xmlns:a16="http://schemas.microsoft.com/office/drawing/2014/main" id="{C5F3027A-AFA9-4635-B658-2855CA1B219B}"/>
                </a:ext>
              </a:extLst>
            </p:cNvPr>
            <p:cNvSpPr>
              <a:spLocks noChangeShapeType="1"/>
            </p:cNvSpPr>
            <p:nvPr/>
          </p:nvSpPr>
          <p:spPr bwMode="auto">
            <a:xfrm flipH="1">
              <a:off x="4413" y="1531"/>
              <a:ext cx="179"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7" name="Line 17">
              <a:extLst>
                <a:ext uri="{FF2B5EF4-FFF2-40B4-BE49-F238E27FC236}">
                  <a16:creationId xmlns:a16="http://schemas.microsoft.com/office/drawing/2014/main" id="{7CB96258-8D01-46AA-BA07-77312301B030}"/>
                </a:ext>
              </a:extLst>
            </p:cNvPr>
            <p:cNvSpPr>
              <a:spLocks noChangeShapeType="1"/>
            </p:cNvSpPr>
            <p:nvPr/>
          </p:nvSpPr>
          <p:spPr bwMode="auto">
            <a:xfrm flipH="1">
              <a:off x="5138" y="1072"/>
              <a:ext cx="178" cy="10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8" name="Line 18">
              <a:extLst>
                <a:ext uri="{FF2B5EF4-FFF2-40B4-BE49-F238E27FC236}">
                  <a16:creationId xmlns:a16="http://schemas.microsoft.com/office/drawing/2014/main" id="{5CB0FA62-860D-4581-A8B9-95B065D8319A}"/>
                </a:ext>
              </a:extLst>
            </p:cNvPr>
            <p:cNvSpPr>
              <a:spLocks noChangeShapeType="1"/>
            </p:cNvSpPr>
            <p:nvPr/>
          </p:nvSpPr>
          <p:spPr bwMode="auto">
            <a:xfrm flipH="1">
              <a:off x="5153" y="1103"/>
              <a:ext cx="178" cy="10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79" name="Text Box 19">
              <a:extLst>
                <a:ext uri="{FF2B5EF4-FFF2-40B4-BE49-F238E27FC236}">
                  <a16:creationId xmlns:a16="http://schemas.microsoft.com/office/drawing/2014/main" id="{1B25169A-121E-43B9-A9AA-DCF0CCE24CA8}"/>
                </a:ext>
              </a:extLst>
            </p:cNvPr>
            <p:cNvSpPr txBox="1">
              <a:spLocks noChangeArrowheads="1"/>
            </p:cNvSpPr>
            <p:nvPr/>
          </p:nvSpPr>
          <p:spPr bwMode="auto">
            <a:xfrm>
              <a:off x="5280" y="931"/>
              <a:ext cx="23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a:t>
              </a:r>
            </a:p>
          </p:txBody>
        </p:sp>
        <p:sp>
          <p:nvSpPr>
            <p:cNvPr id="66580" name="Text Box 20">
              <a:extLst>
                <a:ext uri="{FF2B5EF4-FFF2-40B4-BE49-F238E27FC236}">
                  <a16:creationId xmlns:a16="http://schemas.microsoft.com/office/drawing/2014/main" id="{C18F1B0A-7111-4A3A-9037-0AB62E8AF788}"/>
                </a:ext>
              </a:extLst>
            </p:cNvPr>
            <p:cNvSpPr txBox="1">
              <a:spLocks noChangeArrowheads="1"/>
            </p:cNvSpPr>
            <p:nvPr/>
          </p:nvSpPr>
          <p:spPr bwMode="auto">
            <a:xfrm>
              <a:off x="4224" y="1592"/>
              <a:ext cx="22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C</a:t>
              </a:r>
            </a:p>
          </p:txBody>
        </p:sp>
        <p:sp>
          <p:nvSpPr>
            <p:cNvPr id="66581" name="Line 21">
              <a:extLst>
                <a:ext uri="{FF2B5EF4-FFF2-40B4-BE49-F238E27FC236}">
                  <a16:creationId xmlns:a16="http://schemas.microsoft.com/office/drawing/2014/main" id="{6125ABAA-48A2-45FD-B535-5B53CB419D64}"/>
                </a:ext>
              </a:extLst>
            </p:cNvPr>
            <p:cNvSpPr>
              <a:spLocks noChangeShapeType="1"/>
            </p:cNvSpPr>
            <p:nvPr/>
          </p:nvSpPr>
          <p:spPr bwMode="auto">
            <a:xfrm flipH="1">
              <a:off x="4098" y="1773"/>
              <a:ext cx="176"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82" name="Line 22">
              <a:extLst>
                <a:ext uri="{FF2B5EF4-FFF2-40B4-BE49-F238E27FC236}">
                  <a16:creationId xmlns:a16="http://schemas.microsoft.com/office/drawing/2014/main" id="{A30121DC-204A-455A-A07B-5716F8A041F2}"/>
                </a:ext>
              </a:extLst>
            </p:cNvPr>
            <p:cNvSpPr>
              <a:spLocks noChangeShapeType="1"/>
            </p:cNvSpPr>
            <p:nvPr/>
          </p:nvSpPr>
          <p:spPr bwMode="auto">
            <a:xfrm>
              <a:off x="4100" y="1467"/>
              <a:ext cx="181" cy="1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83" name="Line 23">
              <a:extLst>
                <a:ext uri="{FF2B5EF4-FFF2-40B4-BE49-F238E27FC236}">
                  <a16:creationId xmlns:a16="http://schemas.microsoft.com/office/drawing/2014/main" id="{EC44A478-7F8B-4535-B13C-00CCA71AFC2A}"/>
                </a:ext>
              </a:extLst>
            </p:cNvPr>
            <p:cNvSpPr>
              <a:spLocks noChangeShapeType="1"/>
            </p:cNvSpPr>
            <p:nvPr/>
          </p:nvSpPr>
          <p:spPr bwMode="auto">
            <a:xfrm flipH="1">
              <a:off x="4391" y="1500"/>
              <a:ext cx="187"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84" name="Line 24">
              <a:extLst>
                <a:ext uri="{FF2B5EF4-FFF2-40B4-BE49-F238E27FC236}">
                  <a16:creationId xmlns:a16="http://schemas.microsoft.com/office/drawing/2014/main" id="{639EF376-D61B-4328-84A9-F5DCD9FFD1B6}"/>
                </a:ext>
              </a:extLst>
            </p:cNvPr>
            <p:cNvSpPr>
              <a:spLocks noChangeShapeType="1"/>
            </p:cNvSpPr>
            <p:nvPr/>
          </p:nvSpPr>
          <p:spPr bwMode="auto">
            <a:xfrm flipH="1">
              <a:off x="4413" y="1529"/>
              <a:ext cx="180" cy="1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85" name="Text Box 25">
              <a:extLst>
                <a:ext uri="{FF2B5EF4-FFF2-40B4-BE49-F238E27FC236}">
                  <a16:creationId xmlns:a16="http://schemas.microsoft.com/office/drawing/2014/main" id="{EA9DE8ED-F8E5-443A-8796-5798AEBF1257}"/>
                </a:ext>
              </a:extLst>
            </p:cNvPr>
            <p:cNvSpPr txBox="1">
              <a:spLocks noChangeArrowheads="1"/>
            </p:cNvSpPr>
            <p:nvPr/>
          </p:nvSpPr>
          <p:spPr bwMode="auto">
            <a:xfrm>
              <a:off x="4222" y="2404"/>
              <a:ext cx="22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C</a:t>
              </a:r>
            </a:p>
          </p:txBody>
        </p:sp>
        <p:sp>
          <p:nvSpPr>
            <p:cNvPr id="66586" name="Text Box 26">
              <a:extLst>
                <a:ext uri="{FF2B5EF4-FFF2-40B4-BE49-F238E27FC236}">
                  <a16:creationId xmlns:a16="http://schemas.microsoft.com/office/drawing/2014/main" id="{3611A782-8E6E-43F1-B8FE-97A32DF09B74}"/>
                </a:ext>
              </a:extLst>
            </p:cNvPr>
            <p:cNvSpPr txBox="1">
              <a:spLocks noChangeArrowheads="1"/>
            </p:cNvSpPr>
            <p:nvPr/>
          </p:nvSpPr>
          <p:spPr bwMode="auto">
            <a:xfrm>
              <a:off x="4214" y="2729"/>
              <a:ext cx="236"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a:t>
              </a:r>
            </a:p>
          </p:txBody>
        </p:sp>
        <p:sp>
          <p:nvSpPr>
            <p:cNvPr id="66587" name="Text Box 27">
              <a:extLst>
                <a:ext uri="{FF2B5EF4-FFF2-40B4-BE49-F238E27FC236}">
                  <a16:creationId xmlns:a16="http://schemas.microsoft.com/office/drawing/2014/main" id="{F2B4E74A-6B02-4F0F-8098-1B01B4C17E61}"/>
                </a:ext>
              </a:extLst>
            </p:cNvPr>
            <p:cNvSpPr txBox="1">
              <a:spLocks noChangeArrowheads="1"/>
            </p:cNvSpPr>
            <p:nvPr/>
          </p:nvSpPr>
          <p:spPr bwMode="auto">
            <a:xfrm>
              <a:off x="4561" y="2406"/>
              <a:ext cx="269"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a:t>
              </a:r>
              <a:r>
                <a:rPr lang="en-US" altLang="en-US" baseline="30000">
                  <a:solidFill>
                    <a:srgbClr val="000000"/>
                  </a:solidFill>
                  <a:latin typeface="Arial" panose="020B0604020202020204" pitchFamily="34" charset="0"/>
                </a:rPr>
                <a:t>-</a:t>
              </a:r>
            </a:p>
          </p:txBody>
        </p:sp>
        <p:sp>
          <p:nvSpPr>
            <p:cNvPr id="66588" name="Line 28">
              <a:extLst>
                <a:ext uri="{FF2B5EF4-FFF2-40B4-BE49-F238E27FC236}">
                  <a16:creationId xmlns:a16="http://schemas.microsoft.com/office/drawing/2014/main" id="{A778ED94-AC9E-4CE9-B53C-C10C3D8CFF53}"/>
                </a:ext>
              </a:extLst>
            </p:cNvPr>
            <p:cNvSpPr>
              <a:spLocks noChangeShapeType="1"/>
            </p:cNvSpPr>
            <p:nvPr/>
          </p:nvSpPr>
          <p:spPr bwMode="auto">
            <a:xfrm>
              <a:off x="4400" y="2517"/>
              <a:ext cx="19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89" name="Line 29">
              <a:extLst>
                <a:ext uri="{FF2B5EF4-FFF2-40B4-BE49-F238E27FC236}">
                  <a16:creationId xmlns:a16="http://schemas.microsoft.com/office/drawing/2014/main" id="{C39CD19C-BEA9-4C4F-AE8F-1D64FBFEF440}"/>
                </a:ext>
              </a:extLst>
            </p:cNvPr>
            <p:cNvSpPr>
              <a:spLocks noChangeShapeType="1"/>
            </p:cNvSpPr>
            <p:nvPr/>
          </p:nvSpPr>
          <p:spPr bwMode="auto">
            <a:xfrm>
              <a:off x="4313" y="2603"/>
              <a:ext cx="0" cy="1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90" name="Line 30">
              <a:extLst>
                <a:ext uri="{FF2B5EF4-FFF2-40B4-BE49-F238E27FC236}">
                  <a16:creationId xmlns:a16="http://schemas.microsoft.com/office/drawing/2014/main" id="{E0FA3AF5-14D4-4667-A54E-9F5A2B231E2E}"/>
                </a:ext>
              </a:extLst>
            </p:cNvPr>
            <p:cNvSpPr>
              <a:spLocks noChangeShapeType="1"/>
            </p:cNvSpPr>
            <p:nvPr/>
          </p:nvSpPr>
          <p:spPr bwMode="auto">
            <a:xfrm>
              <a:off x="4346" y="2604"/>
              <a:ext cx="0" cy="1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66591" name="Text Box 31">
            <a:extLst>
              <a:ext uri="{FF2B5EF4-FFF2-40B4-BE49-F238E27FC236}">
                <a16:creationId xmlns:a16="http://schemas.microsoft.com/office/drawing/2014/main" id="{FF7C056C-F442-481A-A0C3-4D4410BD40CC}"/>
              </a:ext>
            </a:extLst>
          </p:cNvPr>
          <p:cNvSpPr txBox="1">
            <a:spLocks noChangeArrowheads="1"/>
          </p:cNvSpPr>
          <p:nvPr/>
        </p:nvSpPr>
        <p:spPr bwMode="auto">
          <a:xfrm>
            <a:off x="2900363" y="5616576"/>
            <a:ext cx="277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(Colorless acid form, HIn)</a:t>
            </a:r>
          </a:p>
        </p:txBody>
      </p:sp>
      <p:sp>
        <p:nvSpPr>
          <p:cNvPr id="66592" name="Text Box 32">
            <a:extLst>
              <a:ext uri="{FF2B5EF4-FFF2-40B4-BE49-F238E27FC236}">
                <a16:creationId xmlns:a16="http://schemas.microsoft.com/office/drawing/2014/main" id="{E345A2D4-190D-4F3C-B877-9AFBFAC2F058}"/>
              </a:ext>
            </a:extLst>
          </p:cNvPr>
          <p:cNvSpPr txBox="1">
            <a:spLocks noChangeArrowheads="1"/>
          </p:cNvSpPr>
          <p:nvPr/>
        </p:nvSpPr>
        <p:spPr bwMode="auto">
          <a:xfrm>
            <a:off x="7078663" y="5616576"/>
            <a:ext cx="222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(Pink base form, In</a:t>
            </a: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a:t>
            </a:r>
          </a:p>
        </p:txBody>
      </p:sp>
      <p:grpSp>
        <p:nvGrpSpPr>
          <p:cNvPr id="66593" name="Group 33">
            <a:extLst>
              <a:ext uri="{FF2B5EF4-FFF2-40B4-BE49-F238E27FC236}">
                <a16:creationId xmlns:a16="http://schemas.microsoft.com/office/drawing/2014/main" id="{5935C4B2-409F-43F8-AE6E-CB0A3043326C}"/>
              </a:ext>
            </a:extLst>
          </p:cNvPr>
          <p:cNvGrpSpPr>
            <a:grpSpLocks/>
          </p:cNvGrpSpPr>
          <p:nvPr/>
        </p:nvGrpSpPr>
        <p:grpSpPr bwMode="auto">
          <a:xfrm>
            <a:off x="6221413" y="1290638"/>
            <a:ext cx="4019550" cy="3416300"/>
            <a:chOff x="314" y="805"/>
            <a:chExt cx="2532" cy="2152"/>
          </a:xfrm>
        </p:grpSpPr>
        <p:sp>
          <p:nvSpPr>
            <p:cNvPr id="66594" name="AutoShape 34">
              <a:extLst>
                <a:ext uri="{FF2B5EF4-FFF2-40B4-BE49-F238E27FC236}">
                  <a16:creationId xmlns:a16="http://schemas.microsoft.com/office/drawing/2014/main" id="{B12AE08B-68FA-4626-9138-79F5798F3F56}"/>
                </a:ext>
              </a:extLst>
            </p:cNvPr>
            <p:cNvSpPr>
              <a:spLocks noChangeArrowheads="1"/>
            </p:cNvSpPr>
            <p:nvPr/>
          </p:nvSpPr>
          <p:spPr bwMode="auto">
            <a:xfrm rot="-1827296">
              <a:off x="726" y="1799"/>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95" name="AutoShape 35">
              <a:extLst>
                <a:ext uri="{FF2B5EF4-FFF2-40B4-BE49-F238E27FC236}">
                  <a16:creationId xmlns:a16="http://schemas.microsoft.com/office/drawing/2014/main" id="{A6523263-9223-475D-9125-DF40F7D886CD}"/>
                </a:ext>
              </a:extLst>
            </p:cNvPr>
            <p:cNvSpPr>
              <a:spLocks noChangeArrowheads="1"/>
            </p:cNvSpPr>
            <p:nvPr/>
          </p:nvSpPr>
          <p:spPr bwMode="auto">
            <a:xfrm rot="-1827296">
              <a:off x="765" y="971"/>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96" name="AutoShape 36">
              <a:extLst>
                <a:ext uri="{FF2B5EF4-FFF2-40B4-BE49-F238E27FC236}">
                  <a16:creationId xmlns:a16="http://schemas.microsoft.com/office/drawing/2014/main" id="{BF2D6209-6BB0-46FA-8BED-F46B52D9655D}"/>
                </a:ext>
              </a:extLst>
            </p:cNvPr>
            <p:cNvSpPr>
              <a:spLocks noChangeArrowheads="1"/>
            </p:cNvSpPr>
            <p:nvPr/>
          </p:nvSpPr>
          <p:spPr bwMode="auto">
            <a:xfrm rot="-1827296">
              <a:off x="1788" y="1019"/>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597" name="Text Box 37">
              <a:extLst>
                <a:ext uri="{FF2B5EF4-FFF2-40B4-BE49-F238E27FC236}">
                  <a16:creationId xmlns:a16="http://schemas.microsoft.com/office/drawing/2014/main" id="{56CE0D17-FF92-48BB-B9FE-98762F0D0C9E}"/>
                </a:ext>
              </a:extLst>
            </p:cNvPr>
            <p:cNvSpPr txBox="1">
              <a:spLocks noChangeArrowheads="1"/>
            </p:cNvSpPr>
            <p:nvPr/>
          </p:nvSpPr>
          <p:spPr bwMode="auto">
            <a:xfrm>
              <a:off x="2514" y="80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OH</a:t>
              </a:r>
            </a:p>
          </p:txBody>
        </p:sp>
        <p:sp>
          <p:nvSpPr>
            <p:cNvPr id="66598" name="Text Box 38">
              <a:extLst>
                <a:ext uri="{FF2B5EF4-FFF2-40B4-BE49-F238E27FC236}">
                  <a16:creationId xmlns:a16="http://schemas.microsoft.com/office/drawing/2014/main" id="{1CF3DDB7-7A70-472B-92FF-AD9EDD91F0A8}"/>
                </a:ext>
              </a:extLst>
            </p:cNvPr>
            <p:cNvSpPr txBox="1">
              <a:spLocks noChangeArrowheads="1"/>
            </p:cNvSpPr>
            <p:nvPr/>
          </p:nvSpPr>
          <p:spPr bwMode="auto">
            <a:xfrm>
              <a:off x="1827" y="1700"/>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OH</a:t>
              </a:r>
            </a:p>
          </p:txBody>
        </p:sp>
        <p:sp>
          <p:nvSpPr>
            <p:cNvPr id="66599" name="Text Box 39">
              <a:extLst>
                <a:ext uri="{FF2B5EF4-FFF2-40B4-BE49-F238E27FC236}">
                  <a16:creationId xmlns:a16="http://schemas.microsoft.com/office/drawing/2014/main" id="{16B46D16-982C-4FF5-AF7C-9519302A7B66}"/>
                </a:ext>
              </a:extLst>
            </p:cNvPr>
            <p:cNvSpPr txBox="1">
              <a:spLocks noChangeArrowheads="1"/>
            </p:cNvSpPr>
            <p:nvPr/>
          </p:nvSpPr>
          <p:spPr bwMode="auto">
            <a:xfrm>
              <a:off x="314" y="828"/>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HO</a:t>
              </a:r>
            </a:p>
          </p:txBody>
        </p:sp>
        <p:sp>
          <p:nvSpPr>
            <p:cNvPr id="66600" name="Text Box 40">
              <a:extLst>
                <a:ext uri="{FF2B5EF4-FFF2-40B4-BE49-F238E27FC236}">
                  <a16:creationId xmlns:a16="http://schemas.microsoft.com/office/drawing/2014/main" id="{8A65AC5D-A95B-4CAA-ADB1-259A0D1879AD}"/>
                </a:ext>
              </a:extLst>
            </p:cNvPr>
            <p:cNvSpPr txBox="1">
              <a:spLocks noChangeArrowheads="1"/>
            </p:cNvSpPr>
            <p:nvPr/>
          </p:nvSpPr>
          <p:spPr bwMode="auto">
            <a:xfrm>
              <a:off x="1490" y="158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C</a:t>
              </a:r>
            </a:p>
          </p:txBody>
        </p:sp>
        <p:sp>
          <p:nvSpPr>
            <p:cNvPr id="66601" name="Text Box 41">
              <a:extLst>
                <a:ext uri="{FF2B5EF4-FFF2-40B4-BE49-F238E27FC236}">
                  <a16:creationId xmlns:a16="http://schemas.microsoft.com/office/drawing/2014/main" id="{68CBA3D7-21F0-4599-BB4F-AFFE2959B3BB}"/>
                </a:ext>
              </a:extLst>
            </p:cNvPr>
            <p:cNvSpPr txBox="1">
              <a:spLocks noChangeArrowheads="1"/>
            </p:cNvSpPr>
            <p:nvPr/>
          </p:nvSpPr>
          <p:spPr bwMode="auto">
            <a:xfrm>
              <a:off x="1474" y="240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C</a:t>
              </a:r>
            </a:p>
          </p:txBody>
        </p:sp>
        <p:sp>
          <p:nvSpPr>
            <p:cNvPr id="66602" name="Text Box 42">
              <a:extLst>
                <a:ext uri="{FF2B5EF4-FFF2-40B4-BE49-F238E27FC236}">
                  <a16:creationId xmlns:a16="http://schemas.microsoft.com/office/drawing/2014/main" id="{BBDA43C7-20BD-4B08-8CC9-9839F5750723}"/>
                </a:ext>
              </a:extLst>
            </p:cNvPr>
            <p:cNvSpPr txBox="1">
              <a:spLocks noChangeArrowheads="1"/>
            </p:cNvSpPr>
            <p:nvPr/>
          </p:nvSpPr>
          <p:spPr bwMode="auto">
            <a:xfrm>
              <a:off x="1457" y="2726"/>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a:t>
              </a:r>
            </a:p>
          </p:txBody>
        </p:sp>
        <p:sp>
          <p:nvSpPr>
            <p:cNvPr id="66603" name="Text Box 43">
              <a:extLst>
                <a:ext uri="{FF2B5EF4-FFF2-40B4-BE49-F238E27FC236}">
                  <a16:creationId xmlns:a16="http://schemas.microsoft.com/office/drawing/2014/main" id="{C67CC86F-2FB1-4D46-80D7-ACA7942E52D0}"/>
                </a:ext>
              </a:extLst>
            </p:cNvPr>
            <p:cNvSpPr txBox="1">
              <a:spLocks noChangeArrowheads="1"/>
            </p:cNvSpPr>
            <p:nvPr/>
          </p:nvSpPr>
          <p:spPr bwMode="auto">
            <a:xfrm>
              <a:off x="1806" y="2402"/>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0"/>
                  </a:solidFill>
                  <a:latin typeface="Arial" panose="020B0604020202020204" pitchFamily="34" charset="0"/>
                </a:rPr>
                <a:t>O</a:t>
              </a:r>
              <a:r>
                <a:rPr lang="en-US" altLang="en-US" baseline="30000">
                  <a:solidFill>
                    <a:srgbClr val="000000"/>
                  </a:solidFill>
                  <a:latin typeface="Arial" panose="020B0604020202020204" pitchFamily="34" charset="0"/>
                </a:rPr>
                <a:t>-</a:t>
              </a:r>
            </a:p>
          </p:txBody>
        </p:sp>
        <p:sp>
          <p:nvSpPr>
            <p:cNvPr id="66604" name="Oval 44">
              <a:extLst>
                <a:ext uri="{FF2B5EF4-FFF2-40B4-BE49-F238E27FC236}">
                  <a16:creationId xmlns:a16="http://schemas.microsoft.com/office/drawing/2014/main" id="{2DB56F3C-BA72-4F92-87B3-55930ED8AE2E}"/>
                </a:ext>
              </a:extLst>
            </p:cNvPr>
            <p:cNvSpPr>
              <a:spLocks noChangeArrowheads="1"/>
            </p:cNvSpPr>
            <p:nvPr/>
          </p:nvSpPr>
          <p:spPr bwMode="auto">
            <a:xfrm>
              <a:off x="835" y="1866"/>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05" name="Oval 45">
              <a:extLst>
                <a:ext uri="{FF2B5EF4-FFF2-40B4-BE49-F238E27FC236}">
                  <a16:creationId xmlns:a16="http://schemas.microsoft.com/office/drawing/2014/main" id="{290A947A-AFDD-4BE2-89C4-2325CD3329E8}"/>
                </a:ext>
              </a:extLst>
            </p:cNvPr>
            <p:cNvSpPr>
              <a:spLocks noChangeArrowheads="1"/>
            </p:cNvSpPr>
            <p:nvPr/>
          </p:nvSpPr>
          <p:spPr bwMode="auto">
            <a:xfrm>
              <a:off x="865" y="1042"/>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06" name="Oval 46">
              <a:extLst>
                <a:ext uri="{FF2B5EF4-FFF2-40B4-BE49-F238E27FC236}">
                  <a16:creationId xmlns:a16="http://schemas.microsoft.com/office/drawing/2014/main" id="{C3258026-35FE-4498-BAE4-ACFD4F7E81FA}"/>
                </a:ext>
              </a:extLst>
            </p:cNvPr>
            <p:cNvSpPr>
              <a:spLocks noChangeArrowheads="1"/>
            </p:cNvSpPr>
            <p:nvPr/>
          </p:nvSpPr>
          <p:spPr bwMode="auto">
            <a:xfrm>
              <a:off x="1896" y="1086"/>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07" name="Line 47">
              <a:extLst>
                <a:ext uri="{FF2B5EF4-FFF2-40B4-BE49-F238E27FC236}">
                  <a16:creationId xmlns:a16="http://schemas.microsoft.com/office/drawing/2014/main" id="{694781BB-6311-4D31-8A4F-ACC23D798F18}"/>
                </a:ext>
              </a:extLst>
            </p:cNvPr>
            <p:cNvSpPr>
              <a:spLocks noChangeShapeType="1"/>
            </p:cNvSpPr>
            <p:nvPr/>
          </p:nvSpPr>
          <p:spPr bwMode="auto">
            <a:xfrm>
              <a:off x="1371" y="1428"/>
              <a:ext cx="17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08" name="Line 48">
              <a:extLst>
                <a:ext uri="{FF2B5EF4-FFF2-40B4-BE49-F238E27FC236}">
                  <a16:creationId xmlns:a16="http://schemas.microsoft.com/office/drawing/2014/main" id="{9F9270A3-C3E6-484F-A4B7-816F7F242B6D}"/>
                </a:ext>
              </a:extLst>
            </p:cNvPr>
            <p:cNvSpPr>
              <a:spLocks noChangeShapeType="1"/>
            </p:cNvSpPr>
            <p:nvPr/>
          </p:nvSpPr>
          <p:spPr bwMode="auto">
            <a:xfrm flipH="1">
              <a:off x="1343" y="1771"/>
              <a:ext cx="188" cy="1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09" name="Line 49">
              <a:extLst>
                <a:ext uri="{FF2B5EF4-FFF2-40B4-BE49-F238E27FC236}">
                  <a16:creationId xmlns:a16="http://schemas.microsoft.com/office/drawing/2014/main" id="{E47AAA57-5DB4-491F-A6A7-29F49CF55F5C}"/>
                </a:ext>
              </a:extLst>
            </p:cNvPr>
            <p:cNvSpPr>
              <a:spLocks noChangeShapeType="1"/>
            </p:cNvSpPr>
            <p:nvPr/>
          </p:nvSpPr>
          <p:spPr bwMode="auto">
            <a:xfrm flipH="1">
              <a:off x="1662" y="1468"/>
              <a:ext cx="171"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0" name="Line 50">
              <a:extLst>
                <a:ext uri="{FF2B5EF4-FFF2-40B4-BE49-F238E27FC236}">
                  <a16:creationId xmlns:a16="http://schemas.microsoft.com/office/drawing/2014/main" id="{59E5D249-87C6-42E3-91D7-1C2664BB4CD8}"/>
                </a:ext>
              </a:extLst>
            </p:cNvPr>
            <p:cNvSpPr>
              <a:spLocks noChangeShapeType="1"/>
            </p:cNvSpPr>
            <p:nvPr/>
          </p:nvSpPr>
          <p:spPr bwMode="auto">
            <a:xfrm>
              <a:off x="1671" y="1728"/>
              <a:ext cx="189" cy="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1" name="Line 51">
              <a:extLst>
                <a:ext uri="{FF2B5EF4-FFF2-40B4-BE49-F238E27FC236}">
                  <a16:creationId xmlns:a16="http://schemas.microsoft.com/office/drawing/2014/main" id="{774B54BD-D7CB-41DB-B68B-C9E5A1BEE167}"/>
                </a:ext>
              </a:extLst>
            </p:cNvPr>
            <p:cNvSpPr>
              <a:spLocks noChangeShapeType="1"/>
            </p:cNvSpPr>
            <p:nvPr/>
          </p:nvSpPr>
          <p:spPr bwMode="auto">
            <a:xfrm>
              <a:off x="1638" y="2518"/>
              <a:ext cx="19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2" name="Line 52">
              <a:extLst>
                <a:ext uri="{FF2B5EF4-FFF2-40B4-BE49-F238E27FC236}">
                  <a16:creationId xmlns:a16="http://schemas.microsoft.com/office/drawing/2014/main" id="{94905914-9B67-4624-8469-866B5A39DADC}"/>
                </a:ext>
              </a:extLst>
            </p:cNvPr>
            <p:cNvSpPr>
              <a:spLocks noChangeShapeType="1"/>
            </p:cNvSpPr>
            <p:nvPr/>
          </p:nvSpPr>
          <p:spPr bwMode="auto">
            <a:xfrm flipH="1" flipV="1">
              <a:off x="1342" y="2241"/>
              <a:ext cx="174" cy="21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3" name="Line 53">
              <a:extLst>
                <a:ext uri="{FF2B5EF4-FFF2-40B4-BE49-F238E27FC236}">
                  <a16:creationId xmlns:a16="http://schemas.microsoft.com/office/drawing/2014/main" id="{963E339B-16BE-4817-8167-06CEFE8C9403}"/>
                </a:ext>
              </a:extLst>
            </p:cNvPr>
            <p:cNvSpPr>
              <a:spLocks noChangeShapeType="1"/>
            </p:cNvSpPr>
            <p:nvPr/>
          </p:nvSpPr>
          <p:spPr bwMode="auto">
            <a:xfrm>
              <a:off x="1550" y="2596"/>
              <a:ext cx="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4" name="Line 54">
              <a:extLst>
                <a:ext uri="{FF2B5EF4-FFF2-40B4-BE49-F238E27FC236}">
                  <a16:creationId xmlns:a16="http://schemas.microsoft.com/office/drawing/2014/main" id="{76D190F2-FCDB-49A2-A193-4C814D8C529D}"/>
                </a:ext>
              </a:extLst>
            </p:cNvPr>
            <p:cNvSpPr>
              <a:spLocks noChangeShapeType="1"/>
            </p:cNvSpPr>
            <p:nvPr/>
          </p:nvSpPr>
          <p:spPr bwMode="auto">
            <a:xfrm>
              <a:off x="1590" y="2594"/>
              <a:ext cx="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5" name="Line 55">
              <a:extLst>
                <a:ext uri="{FF2B5EF4-FFF2-40B4-BE49-F238E27FC236}">
                  <a16:creationId xmlns:a16="http://schemas.microsoft.com/office/drawing/2014/main" id="{44FD9C2C-5720-4E0E-8E84-29137E343BF5}"/>
                </a:ext>
              </a:extLst>
            </p:cNvPr>
            <p:cNvSpPr>
              <a:spLocks noChangeShapeType="1"/>
            </p:cNvSpPr>
            <p:nvPr/>
          </p:nvSpPr>
          <p:spPr bwMode="auto">
            <a:xfrm>
              <a:off x="611" y="983"/>
              <a:ext cx="198" cy="1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6616" name="Line 56">
              <a:extLst>
                <a:ext uri="{FF2B5EF4-FFF2-40B4-BE49-F238E27FC236}">
                  <a16:creationId xmlns:a16="http://schemas.microsoft.com/office/drawing/2014/main" id="{A07E94A1-C3A8-490F-9E03-004DBB2ECA4A}"/>
                </a:ext>
              </a:extLst>
            </p:cNvPr>
            <p:cNvSpPr>
              <a:spLocks noChangeShapeType="1"/>
            </p:cNvSpPr>
            <p:nvPr/>
          </p:nvSpPr>
          <p:spPr bwMode="auto">
            <a:xfrm flipH="1">
              <a:off x="2405" y="987"/>
              <a:ext cx="163" cy="1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39C3E3C-3F26-4E03-A4BB-35478814E40E}"/>
              </a:ext>
            </a:extLst>
          </p:cNvPr>
          <p:cNvSpPr>
            <a:spLocks noGrp="1" noChangeArrowheads="1"/>
          </p:cNvSpPr>
          <p:nvPr>
            <p:ph type="title"/>
          </p:nvPr>
        </p:nvSpPr>
        <p:spPr/>
        <p:txBody>
          <a:bodyPr/>
          <a:lstStyle/>
          <a:p>
            <a:r>
              <a:rPr lang="en-US" altLang="en-US">
                <a:solidFill>
                  <a:schemeClr val="bg1"/>
                </a:solidFill>
              </a:rPr>
              <a:t>Titration</a:t>
            </a:r>
          </a:p>
        </p:txBody>
      </p:sp>
      <p:sp>
        <p:nvSpPr>
          <p:cNvPr id="55299" name="AutoShape 3">
            <a:hlinkClick r:id="rId4" action="ppaction://hlinksldjump" highlightClick="1"/>
            <a:extLst>
              <a:ext uri="{FF2B5EF4-FFF2-40B4-BE49-F238E27FC236}">
                <a16:creationId xmlns:a16="http://schemas.microsoft.com/office/drawing/2014/main" id="{61356DB0-53F8-4605-8943-002E5BFE1D81}"/>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FDB55A3A-374D-4027-9B93-4CF659D76C20}"/>
              </a:ext>
            </a:extLst>
          </p:cNvPr>
          <p:cNvPicPr>
            <a:picLocks noRot="1" noChangeAspect="1"/>
          </p:cNvPicPr>
          <p:nvPr>
            <a:videoFile r:link="rId1"/>
          </p:nvPr>
        </p:nvPicPr>
        <p:blipFill>
          <a:blip r:embed="rId3"/>
          <a:stretch>
            <a:fillRect/>
          </a:stretch>
        </p:blipFill>
        <p:spPr>
          <a:xfrm>
            <a:off x="688157" y="326697"/>
            <a:ext cx="11030409" cy="6204605"/>
          </a:xfrm>
          <a:prstGeom prst="rect">
            <a:avLst/>
          </a:prstGeom>
        </p:spPr>
      </p:pic>
      <p:sp>
        <p:nvSpPr>
          <p:cNvPr id="3" name="Rectangle 2">
            <a:extLst>
              <a:ext uri="{FF2B5EF4-FFF2-40B4-BE49-F238E27FC236}">
                <a16:creationId xmlns:a16="http://schemas.microsoft.com/office/drawing/2014/main" id="{70BC514D-620F-41A2-AA80-A693AA29F400}"/>
              </a:ext>
            </a:extLst>
          </p:cNvPr>
          <p:cNvSpPr/>
          <p:nvPr/>
        </p:nvSpPr>
        <p:spPr>
          <a:xfrm>
            <a:off x="3782603" y="6488668"/>
            <a:ext cx="5041573" cy="646331"/>
          </a:xfrm>
          <a:prstGeom prst="rect">
            <a:avLst/>
          </a:prstGeom>
        </p:spPr>
        <p:txBody>
          <a:bodyPr wrap="none">
            <a:spAutoFit/>
          </a:bodyPr>
          <a:lstStyle/>
          <a:p>
            <a:r>
              <a:rPr lang="en-US" dirty="0">
                <a:hlinkClick r:id="rId4"/>
              </a:rPr>
              <a:t>https://www.youtube.com/watch?v=9pS7Q4MQCYI</a:t>
            </a:r>
            <a:endParaRPr lang="en-US" dirty="0"/>
          </a:p>
          <a:p>
            <a:endParaRPr lang="en-US" dirty="0"/>
          </a:p>
        </p:txBody>
      </p:sp>
    </p:spTree>
    <p:extLst>
      <p:ext uri="{BB962C8B-B14F-4D97-AF65-F5344CB8AC3E}">
        <p14:creationId xmlns:p14="http://schemas.microsoft.com/office/powerpoint/2010/main" val="168343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4ED283D-BD06-4DDF-81C4-08CAC9E89918}"/>
              </a:ext>
            </a:extLst>
          </p:cNvPr>
          <p:cNvSpPr>
            <a:spLocks noGrp="1" noChangeArrowheads="1"/>
          </p:cNvSpPr>
          <p:nvPr>
            <p:ph type="title"/>
          </p:nvPr>
        </p:nvSpPr>
        <p:spPr/>
        <p:txBody>
          <a:bodyPr/>
          <a:lstStyle/>
          <a:p>
            <a:r>
              <a:rPr lang="en-US" altLang="en-US" sz="4000"/>
              <a:t>Titration</a:t>
            </a:r>
          </a:p>
        </p:txBody>
      </p:sp>
      <p:sp>
        <p:nvSpPr>
          <p:cNvPr id="59395" name="Rectangle 3">
            <a:extLst>
              <a:ext uri="{FF2B5EF4-FFF2-40B4-BE49-F238E27FC236}">
                <a16:creationId xmlns:a16="http://schemas.microsoft.com/office/drawing/2014/main" id="{84D7C129-189F-4202-8A84-5E08348C1DCD}"/>
              </a:ext>
            </a:extLst>
          </p:cNvPr>
          <p:cNvSpPr>
            <a:spLocks noGrp="1" noChangeArrowheads="1"/>
          </p:cNvSpPr>
          <p:nvPr>
            <p:ph type="body" idx="1"/>
          </p:nvPr>
        </p:nvSpPr>
        <p:spPr>
          <a:xfrm>
            <a:off x="1706564" y="1752600"/>
            <a:ext cx="4827587" cy="4648200"/>
          </a:xfrm>
        </p:spPr>
        <p:txBody>
          <a:bodyPr/>
          <a:lstStyle/>
          <a:p>
            <a:r>
              <a:rPr lang="en-US" altLang="en-US" b="1">
                <a:effectLst>
                  <a:outerShdw blurRad="38100" dist="38100" dir="2700000" algn="tl">
                    <a:srgbClr val="000000"/>
                  </a:outerShdw>
                </a:effectLst>
              </a:rPr>
              <a:t>Titration</a:t>
            </a:r>
            <a:endParaRPr lang="en-US" altLang="en-US"/>
          </a:p>
          <a:p>
            <a:pPr lvl="1"/>
            <a:r>
              <a:rPr lang="en-US" altLang="en-US" sz="3200"/>
              <a:t>Analytical method in which a standard solution is used to determine the concentration of an unknown solution.</a:t>
            </a:r>
          </a:p>
        </p:txBody>
      </p:sp>
      <p:grpSp>
        <p:nvGrpSpPr>
          <p:cNvPr id="59396" name="Group 4">
            <a:extLst>
              <a:ext uri="{FF2B5EF4-FFF2-40B4-BE49-F238E27FC236}">
                <a16:creationId xmlns:a16="http://schemas.microsoft.com/office/drawing/2014/main" id="{25FB0BFF-2699-419E-9AB0-4EE19E86B3CD}"/>
              </a:ext>
            </a:extLst>
          </p:cNvPr>
          <p:cNvGrpSpPr>
            <a:grpSpLocks/>
          </p:cNvGrpSpPr>
          <p:nvPr/>
        </p:nvGrpSpPr>
        <p:grpSpPr bwMode="auto">
          <a:xfrm>
            <a:off x="6821489" y="1636714"/>
            <a:ext cx="3278187" cy="4949825"/>
            <a:chOff x="3425" y="991"/>
            <a:chExt cx="2065" cy="3118"/>
          </a:xfrm>
        </p:grpSpPr>
        <p:pic>
          <p:nvPicPr>
            <p:cNvPr id="59397" name="Picture 5">
              <a:extLst>
                <a:ext uri="{FF2B5EF4-FFF2-40B4-BE49-F238E27FC236}">
                  <a16:creationId xmlns:a16="http://schemas.microsoft.com/office/drawing/2014/main" id="{008C672F-3FE1-42A1-986A-B23432E26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 y="1536"/>
              <a:ext cx="1766" cy="206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9398" name="Group 6">
              <a:extLst>
                <a:ext uri="{FF2B5EF4-FFF2-40B4-BE49-F238E27FC236}">
                  <a16:creationId xmlns:a16="http://schemas.microsoft.com/office/drawing/2014/main" id="{D9ED3ACF-9105-4B68-A665-CEBF1EFEB2B5}"/>
                </a:ext>
              </a:extLst>
            </p:cNvPr>
            <p:cNvGrpSpPr>
              <a:grpSpLocks/>
            </p:cNvGrpSpPr>
            <p:nvPr/>
          </p:nvGrpSpPr>
          <p:grpSpPr bwMode="auto">
            <a:xfrm>
              <a:off x="3910" y="991"/>
              <a:ext cx="1580" cy="496"/>
              <a:chOff x="3910" y="991"/>
              <a:chExt cx="1580" cy="496"/>
            </a:xfrm>
          </p:grpSpPr>
          <p:sp>
            <p:nvSpPr>
              <p:cNvPr id="59399" name="Text Box 7">
                <a:extLst>
                  <a:ext uri="{FF2B5EF4-FFF2-40B4-BE49-F238E27FC236}">
                    <a16:creationId xmlns:a16="http://schemas.microsoft.com/office/drawing/2014/main" id="{741BBCCE-8211-41B2-812D-0B1F75300EDA}"/>
                  </a:ext>
                </a:extLst>
              </p:cNvPr>
              <p:cNvSpPr txBox="1">
                <a:spLocks noChangeArrowheads="1"/>
              </p:cNvSpPr>
              <p:nvPr/>
            </p:nvSpPr>
            <p:spPr bwMode="auto">
              <a:xfrm>
                <a:off x="3910" y="991"/>
                <a:ext cx="15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FFFFF"/>
                    </a:solidFill>
                    <a:latin typeface="Arial" panose="020B0604020202020204" pitchFamily="34" charset="0"/>
                  </a:rPr>
                  <a:t>standard solution</a:t>
                </a:r>
              </a:p>
            </p:txBody>
          </p:sp>
          <p:sp>
            <p:nvSpPr>
              <p:cNvPr id="59400" name="Line 8">
                <a:extLst>
                  <a:ext uri="{FF2B5EF4-FFF2-40B4-BE49-F238E27FC236}">
                    <a16:creationId xmlns:a16="http://schemas.microsoft.com/office/drawing/2014/main" id="{6A741D21-0D5B-479E-8457-CD76E79686CC}"/>
                  </a:ext>
                </a:extLst>
              </p:cNvPr>
              <p:cNvSpPr>
                <a:spLocks noChangeShapeType="1"/>
              </p:cNvSpPr>
              <p:nvPr/>
            </p:nvSpPr>
            <p:spPr bwMode="auto">
              <a:xfrm flipH="1">
                <a:off x="4504" y="1274"/>
                <a:ext cx="287" cy="213"/>
              </a:xfrm>
              <a:prstGeom prst="line">
                <a:avLst/>
              </a:prstGeom>
              <a:noFill/>
              <a:ln w="57150" cap="sq">
                <a:solidFill>
                  <a:srgbClr val="FFFF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FFFFFF"/>
                  </a:solidFill>
                  <a:latin typeface="Arial" panose="020B0604020202020204" pitchFamily="34" charset="0"/>
                </a:endParaRPr>
              </a:p>
            </p:txBody>
          </p:sp>
        </p:grpSp>
        <p:grpSp>
          <p:nvGrpSpPr>
            <p:cNvPr id="59401" name="Group 9">
              <a:extLst>
                <a:ext uri="{FF2B5EF4-FFF2-40B4-BE49-F238E27FC236}">
                  <a16:creationId xmlns:a16="http://schemas.microsoft.com/office/drawing/2014/main" id="{BA6244E6-793C-4924-A2FB-37BBB9414897}"/>
                </a:ext>
              </a:extLst>
            </p:cNvPr>
            <p:cNvGrpSpPr>
              <a:grpSpLocks/>
            </p:cNvGrpSpPr>
            <p:nvPr/>
          </p:nvGrpSpPr>
          <p:grpSpPr bwMode="auto">
            <a:xfrm>
              <a:off x="3888" y="3647"/>
              <a:ext cx="1602" cy="462"/>
              <a:chOff x="3838" y="3647"/>
              <a:chExt cx="1602" cy="462"/>
            </a:xfrm>
          </p:grpSpPr>
          <p:sp>
            <p:nvSpPr>
              <p:cNvPr id="59402" name="Text Box 10">
                <a:extLst>
                  <a:ext uri="{FF2B5EF4-FFF2-40B4-BE49-F238E27FC236}">
                    <a16:creationId xmlns:a16="http://schemas.microsoft.com/office/drawing/2014/main" id="{7D9CC3FC-F3D0-4120-A9AD-094507D2F6A3}"/>
                  </a:ext>
                </a:extLst>
              </p:cNvPr>
              <p:cNvSpPr txBox="1">
                <a:spLocks noChangeArrowheads="1"/>
              </p:cNvSpPr>
              <p:nvPr/>
            </p:nvSpPr>
            <p:spPr bwMode="auto">
              <a:xfrm>
                <a:off x="3838" y="3821"/>
                <a:ext cx="16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FFFFF"/>
                    </a:solidFill>
                    <a:latin typeface="Arial" panose="020B0604020202020204" pitchFamily="34" charset="0"/>
                  </a:rPr>
                  <a:t>unknown solution</a:t>
                </a:r>
              </a:p>
            </p:txBody>
          </p:sp>
          <p:sp>
            <p:nvSpPr>
              <p:cNvPr id="59403" name="Line 11">
                <a:extLst>
                  <a:ext uri="{FF2B5EF4-FFF2-40B4-BE49-F238E27FC236}">
                    <a16:creationId xmlns:a16="http://schemas.microsoft.com/office/drawing/2014/main" id="{3DD9B048-9E90-4644-80B6-92F88E17DC53}"/>
                  </a:ext>
                </a:extLst>
              </p:cNvPr>
              <p:cNvSpPr>
                <a:spLocks noChangeShapeType="1"/>
              </p:cNvSpPr>
              <p:nvPr/>
            </p:nvSpPr>
            <p:spPr bwMode="auto">
              <a:xfrm flipH="1" flipV="1">
                <a:off x="4584" y="3647"/>
                <a:ext cx="287" cy="213"/>
              </a:xfrm>
              <a:prstGeom prst="line">
                <a:avLst/>
              </a:prstGeom>
              <a:noFill/>
              <a:ln w="57150" cap="sq">
                <a:solidFill>
                  <a:srgbClr val="FFFF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FFFFFF"/>
                  </a:solidFill>
                  <a:latin typeface="Arial" panose="020B0604020202020204" pitchFamily="34" charset="0"/>
                </a:endParaRPr>
              </a:p>
            </p:txBody>
          </p:sp>
        </p:grpSp>
      </p:grpSp>
      <p:sp>
        <p:nvSpPr>
          <p:cNvPr id="59404" name="Rectangle 12">
            <a:extLst>
              <a:ext uri="{FF2B5EF4-FFF2-40B4-BE49-F238E27FC236}">
                <a16:creationId xmlns:a16="http://schemas.microsoft.com/office/drawing/2014/main" id="{9495F3FC-149D-4B81-B1CF-0D449DA183EB}"/>
              </a:ext>
            </a:extLst>
          </p:cNvPr>
          <p:cNvSpPr>
            <a:spLocks noChangeArrowheads="1"/>
          </p:cNvSpPr>
          <p:nvPr/>
        </p:nvSpPr>
        <p:spPr bwMode="auto">
          <a:xfrm>
            <a:off x="4222751" y="6554788"/>
            <a:ext cx="3730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FFFFFF"/>
                </a:solidFill>
                <a:latin typeface="Arial" panose="020B0604020202020204" pitchFamily="34" charset="0"/>
              </a:rPr>
              <a:t>Courtesy Christy Johannesson www.nisd.net/communicationsarts/pages/chem</a:t>
            </a:r>
          </a:p>
          <a:p>
            <a:pPr fontAlgn="base">
              <a:spcBef>
                <a:spcPct val="0"/>
              </a:spcBef>
              <a:spcAft>
                <a:spcPct val="0"/>
              </a:spcAft>
            </a:pPr>
            <a:endParaRPr lang="en-US" altLang="en-US" sz="80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45B2C30-72B7-4890-9A03-5315D0EEA648}"/>
              </a:ext>
            </a:extLst>
          </p:cNvPr>
          <p:cNvSpPr>
            <a:spLocks noGrp="1" noChangeArrowheads="1"/>
          </p:cNvSpPr>
          <p:nvPr>
            <p:ph type="body" idx="1"/>
          </p:nvPr>
        </p:nvSpPr>
        <p:spPr>
          <a:xfrm>
            <a:off x="1706563" y="1752600"/>
            <a:ext cx="6627812" cy="4648200"/>
          </a:xfrm>
        </p:spPr>
        <p:txBody>
          <a:bodyPr/>
          <a:lstStyle/>
          <a:p>
            <a:r>
              <a:rPr lang="en-US" altLang="en-US" b="1">
                <a:effectLst>
                  <a:outerShdw blurRad="38100" dist="38100" dir="2700000" algn="tl">
                    <a:srgbClr val="000000"/>
                  </a:outerShdw>
                </a:effectLst>
              </a:rPr>
              <a:t>Equivalence point </a:t>
            </a:r>
            <a:r>
              <a:rPr lang="en-US" altLang="en-US">
                <a:effectLst>
                  <a:outerShdw blurRad="38100" dist="38100" dir="2700000" algn="tl">
                    <a:srgbClr val="000000"/>
                  </a:outerShdw>
                </a:effectLst>
              </a:rPr>
              <a:t>(endpoint)</a:t>
            </a:r>
            <a:endParaRPr lang="en-US" altLang="en-US"/>
          </a:p>
          <a:p>
            <a:pPr lvl="1"/>
            <a:r>
              <a:rPr lang="en-US" altLang="en-US" sz="3200"/>
              <a:t>Point at which equal amounts of H</a:t>
            </a:r>
            <a:r>
              <a:rPr lang="en-US" altLang="en-US" sz="3200" baseline="-25000"/>
              <a:t>3</a:t>
            </a:r>
            <a:r>
              <a:rPr lang="en-US" altLang="en-US" sz="3200"/>
              <a:t>O</a:t>
            </a:r>
            <a:r>
              <a:rPr lang="en-US" altLang="en-US" sz="3200" baseline="30000"/>
              <a:t>+</a:t>
            </a:r>
            <a:r>
              <a:rPr lang="en-US" altLang="en-US" sz="3200"/>
              <a:t> and OH</a:t>
            </a:r>
            <a:r>
              <a:rPr lang="en-US" altLang="en-US" sz="3200" baseline="30000"/>
              <a:t>-</a:t>
            </a:r>
            <a:r>
              <a:rPr lang="en-US" altLang="en-US" sz="3200"/>
              <a:t> have been added.</a:t>
            </a:r>
          </a:p>
          <a:p>
            <a:pPr lvl="1"/>
            <a:r>
              <a:rPr lang="en-US" altLang="en-US" sz="3200"/>
              <a:t>Determined by…</a:t>
            </a:r>
          </a:p>
          <a:p>
            <a:pPr lvl="2"/>
            <a:r>
              <a:rPr lang="en-US" altLang="en-US" sz="3200"/>
              <a:t>indicator color change</a:t>
            </a:r>
          </a:p>
        </p:txBody>
      </p:sp>
      <p:pic>
        <p:nvPicPr>
          <p:cNvPr id="61443" name="Picture 3">
            <a:extLst>
              <a:ext uri="{FF2B5EF4-FFF2-40B4-BE49-F238E27FC236}">
                <a16:creationId xmlns:a16="http://schemas.microsoft.com/office/drawing/2014/main" id="{0B7F8B26-676F-454D-BC2A-B58D4E7CB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1781175"/>
            <a:ext cx="2032000" cy="2370138"/>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4">
            <a:extLst>
              <a:ext uri="{FF2B5EF4-FFF2-40B4-BE49-F238E27FC236}">
                <a16:creationId xmlns:a16="http://schemas.microsoft.com/office/drawing/2014/main" id="{DC775F13-AA21-48D1-888A-DC591B55E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1779589"/>
            <a:ext cx="2032000" cy="2370137"/>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Rectangle 5">
            <a:extLst>
              <a:ext uri="{FF2B5EF4-FFF2-40B4-BE49-F238E27FC236}">
                <a16:creationId xmlns:a16="http://schemas.microsoft.com/office/drawing/2014/main" id="{1C75B9D6-C710-4954-9893-452E28BACAF7}"/>
              </a:ext>
            </a:extLst>
          </p:cNvPr>
          <p:cNvSpPr>
            <a:spLocks noGrp="1" noChangeArrowheads="1"/>
          </p:cNvSpPr>
          <p:nvPr>
            <p:ph type="title"/>
          </p:nvPr>
        </p:nvSpPr>
        <p:spPr/>
        <p:txBody>
          <a:bodyPr/>
          <a:lstStyle/>
          <a:p>
            <a:r>
              <a:rPr lang="en-US" altLang="en-US" sz="4000"/>
              <a:t>Titration</a:t>
            </a:r>
          </a:p>
        </p:txBody>
      </p:sp>
      <p:pic>
        <p:nvPicPr>
          <p:cNvPr id="61446" name="Picture 6" descr="titration curve">
            <a:extLst>
              <a:ext uri="{FF2B5EF4-FFF2-40B4-BE49-F238E27FC236}">
                <a16:creationId xmlns:a16="http://schemas.microsoft.com/office/drawing/2014/main" id="{EA837E6E-8779-4030-B03E-1B01529AE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7814" y="4302125"/>
            <a:ext cx="2581275" cy="220345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1447" name="Rectangle 7">
            <a:extLst>
              <a:ext uri="{FF2B5EF4-FFF2-40B4-BE49-F238E27FC236}">
                <a16:creationId xmlns:a16="http://schemas.microsoft.com/office/drawing/2014/main" id="{AEF6CAF6-1F17-4C5A-A89A-5AC349A206CC}"/>
              </a:ext>
            </a:extLst>
          </p:cNvPr>
          <p:cNvSpPr>
            <a:spLocks noChangeArrowheads="1"/>
          </p:cNvSpPr>
          <p:nvPr/>
        </p:nvSpPr>
        <p:spPr bwMode="auto">
          <a:xfrm>
            <a:off x="1676400" y="5029200"/>
            <a:ext cx="62103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04813" indent="-404813">
              <a:spcBef>
                <a:spcPct val="20000"/>
              </a:spcBef>
              <a:buClr>
                <a:schemeClr val="accent1"/>
              </a:buClr>
              <a:buSzPct val="80000"/>
              <a:buFont typeface="Wingdings" panose="05000000000000000000" pitchFamily="2" charset="2"/>
              <a:buChar char="u"/>
              <a:defRPr kumimoji="1" sz="3400">
                <a:solidFill>
                  <a:srgbClr val="FFFFFF"/>
                </a:solidFill>
                <a:latin typeface="Arial" panose="020B0604020202020204" pitchFamily="34" charset="0"/>
              </a:defRPr>
            </a:lvl1pPr>
            <a:lvl2pPr marL="804863" indent="-285750">
              <a:spcBef>
                <a:spcPct val="20000"/>
              </a:spcBef>
              <a:buClr>
                <a:schemeClr val="tx2"/>
              </a:buClr>
              <a:buChar char="•"/>
              <a:defRPr kumimoji="1" sz="3400">
                <a:solidFill>
                  <a:srgbClr val="FFFFFF"/>
                </a:solidFill>
                <a:latin typeface="Arial" panose="020B0604020202020204" pitchFamily="34" charset="0"/>
              </a:defRPr>
            </a:lvl2pPr>
            <a:lvl3pPr marL="1147763" indent="-228600">
              <a:spcBef>
                <a:spcPct val="20000"/>
              </a:spcBef>
              <a:buClr>
                <a:schemeClr val="accent1"/>
              </a:buClr>
              <a:buChar char="•"/>
              <a:defRPr kumimoji="1" sz="3400">
                <a:solidFill>
                  <a:srgbClr val="FFFFFF"/>
                </a:solidFill>
                <a:latin typeface="Arial" panose="020B0604020202020204" pitchFamily="34" charset="0"/>
              </a:defRPr>
            </a:lvl3pPr>
            <a:lvl4pPr marL="1600200" indent="-228600">
              <a:spcBef>
                <a:spcPct val="20000"/>
              </a:spcBef>
              <a:buChar char="–"/>
              <a:defRPr kumimoji="1" sz="3800">
                <a:solidFill>
                  <a:schemeClr val="tx1"/>
                </a:solidFill>
                <a:latin typeface="Arial" panose="020B0604020202020204" pitchFamily="34" charset="0"/>
              </a:defRPr>
            </a:lvl4pPr>
            <a:lvl5pPr marL="2057400" indent="-228600">
              <a:spcBef>
                <a:spcPct val="20000"/>
              </a:spcBef>
              <a:buChar char="•"/>
              <a:defRPr kumimoji="1" sz="3800">
                <a:solidFill>
                  <a:schemeClr val="tx1"/>
                </a:solidFill>
                <a:latin typeface="Arial" panose="020B0604020202020204" pitchFamily="34" charset="0"/>
              </a:defRPr>
            </a:lvl5pPr>
            <a:lvl6pPr marL="2514600" indent="-228600" fontAlgn="base">
              <a:spcBef>
                <a:spcPct val="20000"/>
              </a:spcBef>
              <a:spcAft>
                <a:spcPct val="0"/>
              </a:spcAft>
              <a:buChar char="•"/>
              <a:defRPr kumimoji="1" sz="3800">
                <a:solidFill>
                  <a:schemeClr val="tx1"/>
                </a:solidFill>
                <a:latin typeface="Arial" panose="020B0604020202020204" pitchFamily="34" charset="0"/>
              </a:defRPr>
            </a:lvl6pPr>
            <a:lvl7pPr marL="2971800" indent="-228600" fontAlgn="base">
              <a:spcBef>
                <a:spcPct val="20000"/>
              </a:spcBef>
              <a:spcAft>
                <a:spcPct val="0"/>
              </a:spcAft>
              <a:buChar char="•"/>
              <a:defRPr kumimoji="1" sz="3800">
                <a:solidFill>
                  <a:schemeClr val="tx1"/>
                </a:solidFill>
                <a:latin typeface="Arial" panose="020B0604020202020204" pitchFamily="34" charset="0"/>
              </a:defRPr>
            </a:lvl7pPr>
            <a:lvl8pPr marL="3429000" indent="-228600" fontAlgn="base">
              <a:spcBef>
                <a:spcPct val="20000"/>
              </a:spcBef>
              <a:spcAft>
                <a:spcPct val="0"/>
              </a:spcAft>
              <a:buChar char="•"/>
              <a:defRPr kumimoji="1" sz="3800">
                <a:solidFill>
                  <a:schemeClr val="tx1"/>
                </a:solidFill>
                <a:latin typeface="Arial" panose="020B0604020202020204" pitchFamily="34" charset="0"/>
              </a:defRPr>
            </a:lvl8pPr>
            <a:lvl9pPr marL="3886200" indent="-228600" fontAlgn="base">
              <a:spcBef>
                <a:spcPct val="20000"/>
              </a:spcBef>
              <a:spcAft>
                <a:spcPct val="0"/>
              </a:spcAft>
              <a:buChar char="•"/>
              <a:defRPr kumimoji="1" sz="3800">
                <a:solidFill>
                  <a:schemeClr val="tx1"/>
                </a:solidFill>
                <a:latin typeface="Arial" panose="020B0604020202020204" pitchFamily="34" charset="0"/>
              </a:defRPr>
            </a:lvl9pPr>
          </a:lstStyle>
          <a:p>
            <a:pPr lvl="2" fontAlgn="base">
              <a:spcBef>
                <a:spcPct val="0"/>
              </a:spcBef>
              <a:spcAft>
                <a:spcPct val="0"/>
              </a:spcAft>
              <a:buClr>
                <a:srgbClr val="8381B3"/>
              </a:buClr>
            </a:pPr>
            <a:r>
              <a:rPr lang="en-US" altLang="en-US" sz="3200"/>
              <a:t>dramatic change in pH</a:t>
            </a:r>
          </a:p>
        </p:txBody>
      </p:sp>
      <p:pic>
        <p:nvPicPr>
          <p:cNvPr id="61448" name="Picture 8">
            <a:extLst>
              <a:ext uri="{FF2B5EF4-FFF2-40B4-BE49-F238E27FC236}">
                <a16:creationId xmlns:a16="http://schemas.microsoft.com/office/drawing/2014/main" id="{A36D9E93-31E6-428F-9006-7DFF8F259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1779589"/>
            <a:ext cx="2032000" cy="2370137"/>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9" name="Picture 9">
            <a:extLst>
              <a:ext uri="{FF2B5EF4-FFF2-40B4-BE49-F238E27FC236}">
                <a16:creationId xmlns:a16="http://schemas.microsoft.com/office/drawing/2014/main" id="{2E44F187-6CF6-4341-8CA9-06E8A1253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1781175"/>
            <a:ext cx="2032000" cy="2370138"/>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0" name="Picture 10">
            <a:extLst>
              <a:ext uri="{FF2B5EF4-FFF2-40B4-BE49-F238E27FC236}">
                <a16:creationId xmlns:a16="http://schemas.microsoft.com/office/drawing/2014/main" id="{CEA96923-815E-4BFB-9CA0-D78A8BD6F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1781175"/>
            <a:ext cx="2032000" cy="2370138"/>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51" name="Rectangle 11">
            <a:extLst>
              <a:ext uri="{FF2B5EF4-FFF2-40B4-BE49-F238E27FC236}">
                <a16:creationId xmlns:a16="http://schemas.microsoft.com/office/drawing/2014/main" id="{D6F3EECD-2C2A-43E0-97EF-A1354F5205AD}"/>
              </a:ext>
            </a:extLst>
          </p:cNvPr>
          <p:cNvSpPr>
            <a:spLocks noChangeArrowheads="1"/>
          </p:cNvSpPr>
          <p:nvPr/>
        </p:nvSpPr>
        <p:spPr bwMode="auto">
          <a:xfrm>
            <a:off x="4222751" y="6554788"/>
            <a:ext cx="3730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FFFFFF"/>
                </a:solidFill>
                <a:latin typeface="Arial" panose="020B0604020202020204" pitchFamily="34" charset="0"/>
              </a:rPr>
              <a:t>Courtesy Christy Johannesson www.nisd.net/communicationsarts/pages/chem</a:t>
            </a:r>
          </a:p>
          <a:p>
            <a:pPr fontAlgn="base">
              <a:spcBef>
                <a:spcPct val="0"/>
              </a:spcBef>
              <a:spcAft>
                <a:spcPct val="0"/>
              </a:spcAft>
            </a:pPr>
            <a:endParaRPr lang="en-US" altLang="en-US" sz="80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wipe(left)">
                                      <p:cBhvr>
                                        <p:cTn id="7" dur="500"/>
                                        <p:tgtEl>
                                          <p:spTgt spid="61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wipe(left)">
                                      <p:cBhvr>
                                        <p:cTn id="12" dur="500"/>
                                        <p:tgtEl>
                                          <p:spTgt spid="614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wipe(left)">
                                      <p:cBhvr>
                                        <p:cTn id="17" dur="500"/>
                                        <p:tgtEl>
                                          <p:spTgt spid="61442">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442">
                                            <p:txEl>
                                              <p:pRg st="3" end="3"/>
                                            </p:txEl>
                                          </p:spTgt>
                                        </p:tgtEl>
                                        <p:attrNameLst>
                                          <p:attrName>style.visibility</p:attrName>
                                        </p:attrNameLst>
                                      </p:cBhvr>
                                      <p:to>
                                        <p:strVal val="visible"/>
                                      </p:to>
                                    </p:set>
                                    <p:animEffect transition="in" filter="wipe(left)">
                                      <p:cBhvr>
                                        <p:cTn id="20" dur="500"/>
                                        <p:tgtEl>
                                          <p:spTgt spid="61442">
                                            <p:txEl>
                                              <p:pRg st="3" end="3"/>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61443"/>
                                        </p:tgtEl>
                                        <p:attrNameLst>
                                          <p:attrName>style.visibility</p:attrName>
                                        </p:attrNameLst>
                                      </p:cBhvr>
                                      <p:to>
                                        <p:strVal val="visible"/>
                                      </p:to>
                                    </p:set>
                                    <p:animEffect transition="in" filter="dissolve">
                                      <p:cBhvr>
                                        <p:cTn id="24" dur="500"/>
                                        <p:tgtEl>
                                          <p:spTgt spid="61443"/>
                                        </p:tgtEl>
                                      </p:cBhvr>
                                    </p:animEffect>
                                  </p:childTnLst>
                                </p:cTn>
                              </p:par>
                            </p:childTnLst>
                          </p:cTn>
                        </p:par>
                        <p:par>
                          <p:cTn id="25" fill="hold" nodeType="afterGroup">
                            <p:stCondLst>
                              <p:cond delay="1000"/>
                            </p:stCondLst>
                            <p:childTnLst>
                              <p:par>
                                <p:cTn id="26" presetID="1" presetClass="entr" presetSubtype="0" fill="hold" nodeType="afterEffect">
                                  <p:stCondLst>
                                    <p:cond delay="1000"/>
                                  </p:stCondLst>
                                  <p:childTnLst>
                                    <p:set>
                                      <p:cBhvr>
                                        <p:cTn id="27" dur="1" fill="hold">
                                          <p:stCondLst>
                                            <p:cond delay="499"/>
                                          </p:stCondLst>
                                        </p:cTn>
                                        <p:tgtEl>
                                          <p:spTgt spid="61444"/>
                                        </p:tgtEl>
                                        <p:attrNameLst>
                                          <p:attrName>style.visibility</p:attrName>
                                        </p:attrNameLst>
                                      </p:cBhvr>
                                      <p:to>
                                        <p:strVal val="visible"/>
                                      </p:to>
                                    </p:set>
                                  </p:childTnLst>
                                </p:cTn>
                              </p:par>
                            </p:childTnLst>
                          </p:cTn>
                        </p:par>
                        <p:par>
                          <p:cTn id="28" fill="hold" nodeType="afterGroup">
                            <p:stCondLst>
                              <p:cond delay="2500"/>
                            </p:stCondLst>
                            <p:childTnLst>
                              <p:par>
                                <p:cTn id="29" presetID="1" presetClass="entr" presetSubtype="0" fill="hold" nodeType="afterEffect">
                                  <p:stCondLst>
                                    <p:cond delay="1000"/>
                                  </p:stCondLst>
                                  <p:childTnLst>
                                    <p:set>
                                      <p:cBhvr>
                                        <p:cTn id="30" dur="1" fill="hold">
                                          <p:stCondLst>
                                            <p:cond delay="499"/>
                                          </p:stCondLst>
                                        </p:cTn>
                                        <p:tgtEl>
                                          <p:spTgt spid="61448"/>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1000"/>
                                  </p:stCondLst>
                                  <p:childTnLst>
                                    <p:set>
                                      <p:cBhvr>
                                        <p:cTn id="33" dur="1" fill="hold">
                                          <p:stCondLst>
                                            <p:cond delay="499"/>
                                          </p:stCondLst>
                                        </p:cTn>
                                        <p:tgtEl>
                                          <p:spTgt spid="61449"/>
                                        </p:tgtEl>
                                        <p:attrNameLst>
                                          <p:attrName>style.visibility</p:attrName>
                                        </p:attrNameLst>
                                      </p:cBhvr>
                                      <p:to>
                                        <p:strVal val="visible"/>
                                      </p:to>
                                    </p:set>
                                  </p:childTnLst>
                                </p:cTn>
                              </p:par>
                            </p:childTnLst>
                          </p:cTn>
                        </p:par>
                        <p:par>
                          <p:cTn id="34" fill="hold" nodeType="afterGroup">
                            <p:stCondLst>
                              <p:cond delay="5500"/>
                            </p:stCondLst>
                            <p:childTnLst>
                              <p:par>
                                <p:cTn id="35" presetID="1" presetClass="entr" presetSubtype="0" fill="hold" nodeType="afterEffect">
                                  <p:stCondLst>
                                    <p:cond delay="1000"/>
                                  </p:stCondLst>
                                  <p:childTnLst>
                                    <p:set>
                                      <p:cBhvr>
                                        <p:cTn id="36" dur="1" fill="hold">
                                          <p:stCondLst>
                                            <p:cond delay="499"/>
                                          </p:stCondLst>
                                        </p:cTn>
                                        <p:tgtEl>
                                          <p:spTgt spid="6145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1447">
                                            <p:txEl>
                                              <p:pRg st="0" end="0"/>
                                            </p:txEl>
                                          </p:spTgt>
                                        </p:tgtEl>
                                        <p:attrNameLst>
                                          <p:attrName>style.visibility</p:attrName>
                                        </p:attrNameLst>
                                      </p:cBhvr>
                                      <p:to>
                                        <p:strVal val="visible"/>
                                      </p:to>
                                    </p:set>
                                    <p:animEffect transition="in" filter="wipe(left)">
                                      <p:cBhvr>
                                        <p:cTn id="41" dur="500"/>
                                        <p:tgtEl>
                                          <p:spTgt spid="61447">
                                            <p:txEl>
                                              <p:pRg st="0" end="0"/>
                                            </p:txEl>
                                          </p:spTgt>
                                        </p:tgtEl>
                                      </p:cBhvr>
                                    </p:animEffect>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61446"/>
                                        </p:tgtEl>
                                        <p:attrNameLst>
                                          <p:attrName>style.visibility</p:attrName>
                                        </p:attrNameLst>
                                      </p:cBhvr>
                                      <p:to>
                                        <p:strVal val="visible"/>
                                      </p:to>
                                    </p:set>
                                    <p:animEffect transition="in" filter="dissolve">
                                      <p:cBhvr>
                                        <p:cTn id="45"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2" autoUpdateAnimBg="0"/>
      <p:bldP spid="6144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F4B67A5-AEC1-411E-B13E-9D24B9C29FD4}"/>
              </a:ext>
            </a:extLst>
          </p:cNvPr>
          <p:cNvSpPr>
            <a:spLocks noGrp="1" noChangeArrowheads="1"/>
          </p:cNvSpPr>
          <p:nvPr>
            <p:ph type="title"/>
          </p:nvPr>
        </p:nvSpPr>
        <p:spPr/>
        <p:txBody>
          <a:bodyPr/>
          <a:lstStyle/>
          <a:p>
            <a:r>
              <a:rPr lang="en-US" altLang="en-US" sz="4000"/>
              <a:t>Titration</a:t>
            </a:r>
          </a:p>
        </p:txBody>
      </p:sp>
      <p:sp>
        <p:nvSpPr>
          <p:cNvPr id="63491" name="AutoShape 3">
            <a:extLst>
              <a:ext uri="{FF2B5EF4-FFF2-40B4-BE49-F238E27FC236}">
                <a16:creationId xmlns:a16="http://schemas.microsoft.com/office/drawing/2014/main" id="{5232357F-632D-4EA1-9E43-FA6A57C174E8}"/>
              </a:ext>
            </a:extLst>
          </p:cNvPr>
          <p:cNvSpPr>
            <a:spLocks noChangeArrowheads="1"/>
          </p:cNvSpPr>
          <p:nvPr/>
        </p:nvSpPr>
        <p:spPr bwMode="auto">
          <a:xfrm>
            <a:off x="1827213" y="1833564"/>
            <a:ext cx="8526462" cy="1825625"/>
          </a:xfrm>
          <a:prstGeom prst="roundRect">
            <a:avLst>
              <a:gd name="adj" fmla="val 16667"/>
            </a:avLst>
          </a:prstGeom>
          <a:solidFill>
            <a:schemeClr val="tx2"/>
          </a:solidFill>
          <a:ln w="28575" cap="sq">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0" fontAlgn="base" hangingPunct="0">
              <a:lnSpc>
                <a:spcPct val="90000"/>
              </a:lnSpc>
              <a:spcBef>
                <a:spcPct val="0"/>
              </a:spcBef>
              <a:spcAft>
                <a:spcPct val="0"/>
              </a:spcAft>
            </a:pPr>
            <a:r>
              <a:rPr kumimoji="1" lang="en-US" altLang="en-US" sz="5600" b="1">
                <a:solidFill>
                  <a:srgbClr val="240622"/>
                </a:solidFill>
                <a:latin typeface="Arial" panose="020B0604020202020204" pitchFamily="34" charset="0"/>
              </a:rPr>
              <a:t>moles H</a:t>
            </a:r>
            <a:r>
              <a:rPr kumimoji="1" lang="en-US" altLang="en-US" sz="5600" b="1" baseline="-25000">
                <a:solidFill>
                  <a:srgbClr val="240622"/>
                </a:solidFill>
                <a:latin typeface="Arial" panose="020B0604020202020204" pitchFamily="34" charset="0"/>
              </a:rPr>
              <a:t>3</a:t>
            </a:r>
            <a:r>
              <a:rPr kumimoji="1" lang="en-US" altLang="en-US" sz="5600" b="1">
                <a:solidFill>
                  <a:srgbClr val="240622"/>
                </a:solidFill>
                <a:latin typeface="Arial" panose="020B0604020202020204" pitchFamily="34" charset="0"/>
              </a:rPr>
              <a:t>O</a:t>
            </a:r>
            <a:r>
              <a:rPr kumimoji="1" lang="en-US" altLang="en-US" sz="5600" b="1" baseline="30000">
                <a:solidFill>
                  <a:srgbClr val="240622"/>
                </a:solidFill>
                <a:latin typeface="Arial" panose="020B0604020202020204" pitchFamily="34" charset="0"/>
              </a:rPr>
              <a:t>+</a:t>
            </a:r>
            <a:r>
              <a:rPr kumimoji="1" lang="en-US" altLang="en-US" sz="5600" b="1">
                <a:solidFill>
                  <a:srgbClr val="240622"/>
                </a:solidFill>
                <a:latin typeface="Arial" panose="020B0604020202020204" pitchFamily="34" charset="0"/>
              </a:rPr>
              <a:t> = moles OH</a:t>
            </a:r>
            <a:r>
              <a:rPr lang="en-US" altLang="en-US" sz="5600" baseline="30000">
                <a:solidFill>
                  <a:srgbClr val="240622"/>
                </a:solidFill>
                <a:latin typeface="Arial" panose="020B0604020202020204" pitchFamily="34" charset="0"/>
              </a:rPr>
              <a:t>-</a:t>
            </a:r>
            <a:endParaRPr lang="en-US" altLang="en-US" sz="5600">
              <a:solidFill>
                <a:srgbClr val="240622"/>
              </a:solidFill>
              <a:latin typeface="Arial" panose="020B0604020202020204" pitchFamily="34" charset="0"/>
            </a:endParaRPr>
          </a:p>
          <a:p>
            <a:pPr algn="ctr" eaLnBrk="0" fontAlgn="base" hangingPunct="0">
              <a:lnSpc>
                <a:spcPct val="90000"/>
              </a:lnSpc>
              <a:spcBef>
                <a:spcPct val="0"/>
              </a:spcBef>
              <a:spcAft>
                <a:spcPct val="0"/>
              </a:spcAft>
            </a:pPr>
            <a:r>
              <a:rPr lang="en-US" altLang="en-US" sz="5600" b="1">
                <a:solidFill>
                  <a:srgbClr val="240622"/>
                </a:solidFill>
                <a:latin typeface="Arial" panose="020B0604020202020204" pitchFamily="34" charset="0"/>
              </a:rPr>
              <a:t>M</a:t>
            </a:r>
            <a:r>
              <a:rPr lang="en-US" altLang="en-US" sz="5600" b="1">
                <a:solidFill>
                  <a:srgbClr val="240622"/>
                </a:solidFill>
                <a:latin typeface="Arial" panose="020B0604020202020204" pitchFamily="34" charset="0"/>
                <a:sym typeface="Symbol" panose="05050102010706020507" pitchFamily="18" charset="2"/>
              </a:rPr>
              <a:t></a:t>
            </a:r>
            <a:r>
              <a:rPr lang="en-US" altLang="en-US" sz="5600" b="1">
                <a:solidFill>
                  <a:srgbClr val="240622"/>
                </a:solidFill>
                <a:latin typeface="Arial" panose="020B0604020202020204" pitchFamily="34" charset="0"/>
              </a:rPr>
              <a:t>V</a:t>
            </a:r>
            <a:r>
              <a:rPr lang="en-US" altLang="en-US" sz="5600" b="1">
                <a:solidFill>
                  <a:srgbClr val="240622"/>
                </a:solidFill>
                <a:latin typeface="Arial" panose="020B0604020202020204" pitchFamily="34" charset="0"/>
                <a:sym typeface="Symbol" panose="05050102010706020507" pitchFamily="18" charset="2"/>
              </a:rPr>
              <a:t></a:t>
            </a:r>
            <a:r>
              <a:rPr lang="en-US" altLang="en-US" sz="1600" b="1">
                <a:solidFill>
                  <a:srgbClr val="240622"/>
                </a:solidFill>
                <a:latin typeface="Arial" panose="020B0604020202020204" pitchFamily="34" charset="0"/>
                <a:sym typeface="Symbol" panose="05050102010706020507" pitchFamily="18" charset="2"/>
              </a:rPr>
              <a:t> </a:t>
            </a:r>
            <a:r>
              <a:rPr lang="en-US" altLang="en-US" sz="5600" b="1">
                <a:solidFill>
                  <a:srgbClr val="240622"/>
                </a:solidFill>
                <a:latin typeface="Arial" panose="020B0604020202020204" pitchFamily="34" charset="0"/>
              </a:rPr>
              <a:t>n = M</a:t>
            </a:r>
            <a:r>
              <a:rPr lang="en-US" altLang="en-US" sz="5600" b="1">
                <a:solidFill>
                  <a:srgbClr val="240622"/>
                </a:solidFill>
                <a:latin typeface="Arial" panose="020B0604020202020204" pitchFamily="34" charset="0"/>
                <a:sym typeface="Symbol" panose="05050102010706020507" pitchFamily="18" charset="2"/>
              </a:rPr>
              <a:t></a:t>
            </a:r>
            <a:r>
              <a:rPr lang="en-US" altLang="en-US" sz="5600" b="1">
                <a:solidFill>
                  <a:srgbClr val="240622"/>
                </a:solidFill>
                <a:latin typeface="Arial" panose="020B0604020202020204" pitchFamily="34" charset="0"/>
              </a:rPr>
              <a:t>V</a:t>
            </a:r>
            <a:r>
              <a:rPr lang="en-US" altLang="en-US" sz="5600" b="1">
                <a:solidFill>
                  <a:srgbClr val="240622"/>
                </a:solidFill>
                <a:latin typeface="Arial" panose="020B0604020202020204" pitchFamily="34" charset="0"/>
                <a:sym typeface="Symbol" panose="05050102010706020507" pitchFamily="18" charset="2"/>
              </a:rPr>
              <a:t></a:t>
            </a:r>
            <a:r>
              <a:rPr lang="en-US" altLang="en-US" sz="1600" b="1">
                <a:solidFill>
                  <a:srgbClr val="240622"/>
                </a:solidFill>
                <a:latin typeface="Arial" panose="020B0604020202020204" pitchFamily="34" charset="0"/>
                <a:sym typeface="Symbol" panose="05050102010706020507" pitchFamily="18" charset="2"/>
              </a:rPr>
              <a:t> </a:t>
            </a:r>
            <a:r>
              <a:rPr lang="en-US" altLang="en-US" sz="5600" b="1">
                <a:solidFill>
                  <a:srgbClr val="240622"/>
                </a:solidFill>
                <a:latin typeface="Arial" panose="020B0604020202020204" pitchFamily="34" charset="0"/>
              </a:rPr>
              <a:t>n</a:t>
            </a:r>
          </a:p>
        </p:txBody>
      </p:sp>
      <p:sp>
        <p:nvSpPr>
          <p:cNvPr id="63492" name="Text Box 4">
            <a:extLst>
              <a:ext uri="{FF2B5EF4-FFF2-40B4-BE49-F238E27FC236}">
                <a16:creationId xmlns:a16="http://schemas.microsoft.com/office/drawing/2014/main" id="{43AAFF1A-9B1C-47F6-A8AD-8C45B2B4104B}"/>
              </a:ext>
            </a:extLst>
          </p:cNvPr>
          <p:cNvSpPr txBox="1">
            <a:spLocks noChangeArrowheads="1"/>
          </p:cNvSpPr>
          <p:nvPr/>
        </p:nvSpPr>
        <p:spPr bwMode="auto">
          <a:xfrm>
            <a:off x="2903539" y="3952875"/>
            <a:ext cx="64230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692150">
              <a:defRPr>
                <a:solidFill>
                  <a:schemeClr val="tx1"/>
                </a:solidFill>
                <a:latin typeface="Arial" panose="020B0604020202020204" pitchFamily="34" charset="0"/>
              </a:defRPr>
            </a:lvl1pPr>
            <a:lvl2pPr defTabSz="692150">
              <a:defRPr>
                <a:solidFill>
                  <a:schemeClr val="tx1"/>
                </a:solidFill>
                <a:latin typeface="Arial" panose="020B0604020202020204" pitchFamily="34" charset="0"/>
              </a:defRPr>
            </a:lvl2pPr>
            <a:lvl3pPr defTabSz="692150">
              <a:defRPr>
                <a:solidFill>
                  <a:schemeClr val="tx1"/>
                </a:solidFill>
                <a:latin typeface="Arial" panose="020B0604020202020204" pitchFamily="34" charset="0"/>
              </a:defRPr>
            </a:lvl3pPr>
            <a:lvl4pPr defTabSz="692150">
              <a:defRPr>
                <a:solidFill>
                  <a:schemeClr val="tx1"/>
                </a:solidFill>
                <a:latin typeface="Arial" panose="020B0604020202020204" pitchFamily="34" charset="0"/>
              </a:defRPr>
            </a:lvl4pPr>
            <a:lvl5pPr defTabSz="692150">
              <a:defRPr>
                <a:solidFill>
                  <a:schemeClr val="tx1"/>
                </a:solidFill>
                <a:latin typeface="Arial" panose="020B0604020202020204" pitchFamily="34" charset="0"/>
              </a:defRPr>
            </a:lvl5pPr>
            <a:lvl6pPr defTabSz="692150" fontAlgn="base">
              <a:spcBef>
                <a:spcPct val="0"/>
              </a:spcBef>
              <a:spcAft>
                <a:spcPct val="0"/>
              </a:spcAft>
              <a:defRPr>
                <a:solidFill>
                  <a:schemeClr val="tx1"/>
                </a:solidFill>
                <a:latin typeface="Arial" panose="020B0604020202020204" pitchFamily="34" charset="0"/>
              </a:defRPr>
            </a:lvl6pPr>
            <a:lvl7pPr defTabSz="692150" fontAlgn="base">
              <a:spcBef>
                <a:spcPct val="0"/>
              </a:spcBef>
              <a:spcAft>
                <a:spcPct val="0"/>
              </a:spcAft>
              <a:defRPr>
                <a:solidFill>
                  <a:schemeClr val="tx1"/>
                </a:solidFill>
                <a:latin typeface="Arial" panose="020B0604020202020204" pitchFamily="34" charset="0"/>
              </a:defRPr>
            </a:lvl7pPr>
            <a:lvl8pPr defTabSz="692150" fontAlgn="base">
              <a:spcBef>
                <a:spcPct val="0"/>
              </a:spcBef>
              <a:spcAft>
                <a:spcPct val="0"/>
              </a:spcAft>
              <a:defRPr>
                <a:solidFill>
                  <a:schemeClr val="tx1"/>
                </a:solidFill>
                <a:latin typeface="Arial" panose="020B0604020202020204" pitchFamily="34" charset="0"/>
              </a:defRPr>
            </a:lvl8pPr>
            <a:lvl9pPr defTabSz="692150" fontAlgn="base">
              <a:spcBef>
                <a:spcPct val="0"/>
              </a:spcBef>
              <a:spcAft>
                <a:spcPct val="0"/>
              </a:spcAft>
              <a:defRPr>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4000">
                <a:solidFill>
                  <a:srgbClr val="FFFFFF"/>
                </a:solidFill>
              </a:rPr>
              <a:t>M:	Molarity</a:t>
            </a:r>
          </a:p>
          <a:p>
            <a:pPr eaLnBrk="0" fontAlgn="base" hangingPunct="0">
              <a:lnSpc>
                <a:spcPct val="90000"/>
              </a:lnSpc>
              <a:spcBef>
                <a:spcPct val="20000"/>
              </a:spcBef>
              <a:spcAft>
                <a:spcPct val="0"/>
              </a:spcAft>
            </a:pPr>
            <a:r>
              <a:rPr lang="en-US" altLang="en-US" sz="4000">
                <a:solidFill>
                  <a:srgbClr val="FFFFFF"/>
                </a:solidFill>
              </a:rPr>
              <a:t>V:	volume</a:t>
            </a:r>
          </a:p>
          <a:p>
            <a:pPr eaLnBrk="0" fontAlgn="base" hangingPunct="0">
              <a:lnSpc>
                <a:spcPct val="90000"/>
              </a:lnSpc>
              <a:spcBef>
                <a:spcPct val="20000"/>
              </a:spcBef>
              <a:spcAft>
                <a:spcPct val="0"/>
              </a:spcAft>
            </a:pPr>
            <a:r>
              <a:rPr lang="en-US" altLang="en-US" sz="4000">
                <a:solidFill>
                  <a:srgbClr val="FFFFFF"/>
                </a:solidFill>
              </a:rPr>
              <a:t>n:	# of H</a:t>
            </a:r>
            <a:r>
              <a:rPr lang="en-US" altLang="en-US" sz="4000" baseline="30000">
                <a:solidFill>
                  <a:srgbClr val="FFFFFF"/>
                </a:solidFill>
              </a:rPr>
              <a:t>+</a:t>
            </a:r>
            <a:r>
              <a:rPr lang="en-US" altLang="en-US" sz="4000">
                <a:solidFill>
                  <a:srgbClr val="FFFFFF"/>
                </a:solidFill>
              </a:rPr>
              <a:t> ions in the acid</a:t>
            </a:r>
            <a:br>
              <a:rPr lang="en-US" altLang="en-US" sz="4000">
                <a:solidFill>
                  <a:srgbClr val="FFFFFF"/>
                </a:solidFill>
              </a:rPr>
            </a:br>
            <a:r>
              <a:rPr lang="en-US" altLang="en-US" sz="4000">
                <a:solidFill>
                  <a:srgbClr val="FFFFFF"/>
                </a:solidFill>
              </a:rPr>
              <a:t>	or OH</a:t>
            </a:r>
            <a:r>
              <a:rPr lang="en-US" altLang="en-US" sz="4000" baseline="30000">
                <a:solidFill>
                  <a:srgbClr val="FFFFFF"/>
                </a:solidFill>
              </a:rPr>
              <a:t>-</a:t>
            </a:r>
            <a:r>
              <a:rPr lang="en-US" altLang="en-US" sz="4000">
                <a:solidFill>
                  <a:srgbClr val="FFFFFF"/>
                </a:solidFill>
              </a:rPr>
              <a:t> ions in the base</a:t>
            </a:r>
            <a:endParaRPr lang="en-US" altLang="en-US" sz="5600">
              <a:solidFill>
                <a:srgbClr val="FFFFFF"/>
              </a:solidFill>
            </a:endParaRPr>
          </a:p>
        </p:txBody>
      </p:sp>
      <p:sp>
        <p:nvSpPr>
          <p:cNvPr id="63493" name="Rectangle 5">
            <a:extLst>
              <a:ext uri="{FF2B5EF4-FFF2-40B4-BE49-F238E27FC236}">
                <a16:creationId xmlns:a16="http://schemas.microsoft.com/office/drawing/2014/main" id="{FF17FB81-9979-4E87-A4A9-B54CB11630B4}"/>
              </a:ext>
            </a:extLst>
          </p:cNvPr>
          <p:cNvSpPr>
            <a:spLocks noChangeArrowheads="1"/>
          </p:cNvSpPr>
          <p:nvPr/>
        </p:nvSpPr>
        <p:spPr bwMode="auto">
          <a:xfrm>
            <a:off x="4222751" y="6554788"/>
            <a:ext cx="3730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FFFFFF"/>
                </a:solidFill>
                <a:latin typeface="Arial" panose="020B0604020202020204" pitchFamily="34" charset="0"/>
              </a:rPr>
              <a:t>Courtesy Christy Johannesson www.nisd.net/communicationsarts/pages/chem</a:t>
            </a:r>
          </a:p>
          <a:p>
            <a:pPr fontAlgn="base">
              <a:spcBef>
                <a:spcPct val="0"/>
              </a:spcBef>
              <a:spcAft>
                <a:spcPct val="0"/>
              </a:spcAft>
            </a:pPr>
            <a:endParaRPr lang="en-US" altLang="en-US" sz="80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2">
                                            <p:txEl>
                                              <p:pRg st="0" end="0"/>
                                            </p:txEl>
                                          </p:spTgt>
                                        </p:tgtEl>
                                        <p:attrNameLst>
                                          <p:attrName>style.visibility</p:attrName>
                                        </p:attrNameLst>
                                      </p:cBhvr>
                                      <p:to>
                                        <p:strVal val="visible"/>
                                      </p:to>
                                    </p:set>
                                    <p:animEffect transition="in" filter="wipe(left)">
                                      <p:cBhvr>
                                        <p:cTn id="12" dur="500"/>
                                        <p:tgtEl>
                                          <p:spTgt spid="634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2">
                                            <p:txEl>
                                              <p:pRg st="1" end="1"/>
                                            </p:txEl>
                                          </p:spTgt>
                                        </p:tgtEl>
                                        <p:attrNameLst>
                                          <p:attrName>style.visibility</p:attrName>
                                        </p:attrNameLst>
                                      </p:cBhvr>
                                      <p:to>
                                        <p:strVal val="visible"/>
                                      </p:to>
                                    </p:set>
                                    <p:animEffect transition="in" filter="wipe(left)">
                                      <p:cBhvr>
                                        <p:cTn id="17" dur="500"/>
                                        <p:tgtEl>
                                          <p:spTgt spid="634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2">
                                            <p:txEl>
                                              <p:pRg st="2" end="2"/>
                                            </p:txEl>
                                          </p:spTgt>
                                        </p:tgtEl>
                                        <p:attrNameLst>
                                          <p:attrName>style.visibility</p:attrName>
                                        </p:attrNameLst>
                                      </p:cBhvr>
                                      <p:to>
                                        <p:strVal val="visible"/>
                                      </p:to>
                                    </p:set>
                                    <p:animEffect transition="in" filter="wipe(left)">
                                      <p:cBhvr>
                                        <p:cTn id="22" dur="500"/>
                                        <p:tgtEl>
                                          <p:spTgt spid="634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autoUpdateAnimBg="0"/>
      <p:bldP spid="634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5628E32-F43A-4448-A570-23991BE09417}"/>
              </a:ext>
            </a:extLst>
          </p:cNvPr>
          <p:cNvSpPr>
            <a:spLocks noGrp="1" noChangeArrowheads="1"/>
          </p:cNvSpPr>
          <p:nvPr>
            <p:ph type="title"/>
          </p:nvPr>
        </p:nvSpPr>
        <p:spPr/>
        <p:txBody>
          <a:bodyPr/>
          <a:lstStyle/>
          <a:p>
            <a:r>
              <a:rPr lang="en-US" altLang="en-US" sz="3600"/>
              <a:t>Titration</a:t>
            </a:r>
          </a:p>
        </p:txBody>
      </p:sp>
      <p:sp>
        <p:nvSpPr>
          <p:cNvPr id="65539" name="Rectangle 3">
            <a:extLst>
              <a:ext uri="{FF2B5EF4-FFF2-40B4-BE49-F238E27FC236}">
                <a16:creationId xmlns:a16="http://schemas.microsoft.com/office/drawing/2014/main" id="{88BE7E38-2936-473B-AFDD-5A0D908C58D2}"/>
              </a:ext>
            </a:extLst>
          </p:cNvPr>
          <p:cNvSpPr>
            <a:spLocks noGrp="1" noChangeArrowheads="1"/>
          </p:cNvSpPr>
          <p:nvPr>
            <p:ph type="body" idx="1"/>
          </p:nvPr>
        </p:nvSpPr>
        <p:spPr>
          <a:xfrm>
            <a:off x="1709738" y="1604963"/>
            <a:ext cx="8729662" cy="1903412"/>
          </a:xfrm>
        </p:spPr>
        <p:txBody>
          <a:bodyPr/>
          <a:lstStyle/>
          <a:p>
            <a:r>
              <a:rPr lang="en-US" altLang="en-US"/>
              <a:t>42.5 mL of 1.3</a:t>
            </a:r>
            <a:r>
              <a:rPr lang="en-US" altLang="en-US" i="1"/>
              <a:t>M</a:t>
            </a:r>
            <a:r>
              <a:rPr lang="en-US" altLang="en-US"/>
              <a:t> KOH are required to neutralize 50.0 mL of H</a:t>
            </a:r>
            <a:r>
              <a:rPr lang="en-US" altLang="en-US" baseline="-25000"/>
              <a:t>2</a:t>
            </a:r>
            <a:r>
              <a:rPr lang="en-US" altLang="en-US"/>
              <a:t>SO</a:t>
            </a:r>
            <a:r>
              <a:rPr lang="en-US" altLang="en-US" baseline="-25000"/>
              <a:t>4</a:t>
            </a:r>
            <a:r>
              <a:rPr lang="en-US" altLang="en-US"/>
              <a:t>. Find the molarity of H</a:t>
            </a:r>
            <a:r>
              <a:rPr lang="en-US" altLang="en-US" baseline="-25000"/>
              <a:t>2</a:t>
            </a:r>
            <a:r>
              <a:rPr lang="en-US" altLang="en-US"/>
              <a:t>SO</a:t>
            </a:r>
            <a:r>
              <a:rPr lang="en-US" altLang="en-US" baseline="-25000"/>
              <a:t>4</a:t>
            </a:r>
            <a:r>
              <a:rPr lang="en-US" altLang="en-US"/>
              <a:t>.</a:t>
            </a:r>
          </a:p>
        </p:txBody>
      </p:sp>
      <p:sp>
        <p:nvSpPr>
          <p:cNvPr id="65540" name="Rectangle 4">
            <a:extLst>
              <a:ext uri="{FF2B5EF4-FFF2-40B4-BE49-F238E27FC236}">
                <a16:creationId xmlns:a16="http://schemas.microsoft.com/office/drawing/2014/main" id="{7E354710-3708-4057-B710-BA49D1B50085}"/>
              </a:ext>
            </a:extLst>
          </p:cNvPr>
          <p:cNvSpPr>
            <a:spLocks noChangeArrowheads="1"/>
          </p:cNvSpPr>
          <p:nvPr/>
        </p:nvSpPr>
        <p:spPr bwMode="auto">
          <a:xfrm>
            <a:off x="1625601" y="3613151"/>
            <a:ext cx="2397125"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04813" indent="-404813">
              <a:spcBef>
                <a:spcPct val="20000"/>
              </a:spcBef>
              <a:buClr>
                <a:schemeClr val="accent1"/>
              </a:buClr>
              <a:buSzPct val="80000"/>
              <a:buFont typeface="Wingdings" panose="05000000000000000000" pitchFamily="2" charset="2"/>
              <a:buChar char="u"/>
              <a:defRPr kumimoji="1" sz="3400">
                <a:solidFill>
                  <a:srgbClr val="FFFFFF"/>
                </a:solidFill>
                <a:latin typeface="Arial" panose="020B0604020202020204" pitchFamily="34" charset="0"/>
              </a:defRPr>
            </a:lvl1pPr>
            <a:lvl2pPr marL="804863" indent="-285750">
              <a:spcBef>
                <a:spcPct val="20000"/>
              </a:spcBef>
              <a:buClr>
                <a:schemeClr val="tx2"/>
              </a:buClr>
              <a:buChar char="•"/>
              <a:defRPr kumimoji="1" sz="3400">
                <a:solidFill>
                  <a:srgbClr val="FFFFFF"/>
                </a:solidFill>
                <a:latin typeface="Arial" panose="020B0604020202020204" pitchFamily="34" charset="0"/>
              </a:defRPr>
            </a:lvl2pPr>
            <a:lvl3pPr marL="1147763" indent="-228600">
              <a:spcBef>
                <a:spcPct val="20000"/>
              </a:spcBef>
              <a:buClr>
                <a:schemeClr val="accent1"/>
              </a:buClr>
              <a:buChar char="•"/>
              <a:defRPr kumimoji="1" sz="3400">
                <a:solidFill>
                  <a:srgbClr val="FFFFFF"/>
                </a:solidFill>
                <a:latin typeface="Arial" panose="020B0604020202020204" pitchFamily="34" charset="0"/>
              </a:defRPr>
            </a:lvl3pPr>
            <a:lvl4pPr marL="1600200" indent="-228600">
              <a:spcBef>
                <a:spcPct val="20000"/>
              </a:spcBef>
              <a:buChar char="–"/>
              <a:defRPr kumimoji="1" sz="3800">
                <a:solidFill>
                  <a:schemeClr val="tx1"/>
                </a:solidFill>
                <a:latin typeface="Arial" panose="020B0604020202020204" pitchFamily="34" charset="0"/>
              </a:defRPr>
            </a:lvl4pPr>
            <a:lvl5pPr marL="2057400" indent="-228600">
              <a:spcBef>
                <a:spcPct val="20000"/>
              </a:spcBef>
              <a:buChar char="•"/>
              <a:defRPr kumimoji="1" sz="3800">
                <a:solidFill>
                  <a:schemeClr val="tx1"/>
                </a:solidFill>
                <a:latin typeface="Arial" panose="020B0604020202020204" pitchFamily="34" charset="0"/>
              </a:defRPr>
            </a:lvl5pPr>
            <a:lvl6pPr marL="2514600" indent="-228600" fontAlgn="base">
              <a:spcBef>
                <a:spcPct val="20000"/>
              </a:spcBef>
              <a:spcAft>
                <a:spcPct val="0"/>
              </a:spcAft>
              <a:buChar char="•"/>
              <a:defRPr kumimoji="1" sz="3800">
                <a:solidFill>
                  <a:schemeClr val="tx1"/>
                </a:solidFill>
                <a:latin typeface="Arial" panose="020B0604020202020204" pitchFamily="34" charset="0"/>
              </a:defRPr>
            </a:lvl6pPr>
            <a:lvl7pPr marL="2971800" indent="-228600" fontAlgn="base">
              <a:spcBef>
                <a:spcPct val="20000"/>
              </a:spcBef>
              <a:spcAft>
                <a:spcPct val="0"/>
              </a:spcAft>
              <a:buChar char="•"/>
              <a:defRPr kumimoji="1" sz="3800">
                <a:solidFill>
                  <a:schemeClr val="tx1"/>
                </a:solidFill>
                <a:latin typeface="Arial" panose="020B0604020202020204" pitchFamily="34" charset="0"/>
              </a:defRPr>
            </a:lvl7pPr>
            <a:lvl8pPr marL="3429000" indent="-228600" fontAlgn="base">
              <a:spcBef>
                <a:spcPct val="20000"/>
              </a:spcBef>
              <a:spcAft>
                <a:spcPct val="0"/>
              </a:spcAft>
              <a:buChar char="•"/>
              <a:defRPr kumimoji="1" sz="3800">
                <a:solidFill>
                  <a:schemeClr val="tx1"/>
                </a:solidFill>
                <a:latin typeface="Arial" panose="020B0604020202020204" pitchFamily="34" charset="0"/>
              </a:defRPr>
            </a:lvl8pPr>
            <a:lvl9pPr marL="3886200" indent="-228600" fontAlgn="base">
              <a:spcBef>
                <a:spcPct val="20000"/>
              </a:spcBef>
              <a:spcAft>
                <a:spcPct val="0"/>
              </a:spcAft>
              <a:buChar char="•"/>
              <a:defRPr kumimoji="1" sz="3800">
                <a:solidFill>
                  <a:schemeClr val="tx1"/>
                </a:solidFill>
                <a:latin typeface="Arial" panose="020B0604020202020204" pitchFamily="34" charset="0"/>
              </a:defRPr>
            </a:lvl9pPr>
          </a:lstStyle>
          <a:p>
            <a:pPr algn="ctr" fontAlgn="base">
              <a:spcAft>
                <a:spcPct val="0"/>
              </a:spcAft>
              <a:buClr>
                <a:srgbClr val="8381B3"/>
              </a:buClr>
              <a:buNone/>
            </a:pPr>
            <a:r>
              <a:rPr lang="en-US" altLang="en-US">
                <a:latin typeface="Arial Narrow" panose="020B0606020202030204" pitchFamily="34" charset="0"/>
                <a:sym typeface="Symbol" panose="05050102010706020507" pitchFamily="18" charset="2"/>
              </a:rPr>
              <a:t>H</a:t>
            </a:r>
            <a:r>
              <a:rPr lang="en-US" altLang="en-US" baseline="-25000">
                <a:latin typeface="Arial Narrow" panose="020B0606020202030204" pitchFamily="34" charset="0"/>
                <a:sym typeface="Symbol" panose="05050102010706020507" pitchFamily="18" charset="2"/>
              </a:rPr>
              <a:t>3</a:t>
            </a:r>
            <a:r>
              <a:rPr lang="en-US" altLang="en-US">
                <a:latin typeface="Arial Narrow" panose="020B0606020202030204" pitchFamily="34" charset="0"/>
                <a:sym typeface="Symbol" panose="05050102010706020507" pitchFamily="18" charset="2"/>
              </a:rPr>
              <a:t>O</a:t>
            </a:r>
            <a:r>
              <a:rPr lang="en-US" altLang="en-US" baseline="30000">
                <a:latin typeface="Arial Narrow" panose="020B0606020202030204" pitchFamily="34" charset="0"/>
                <a:sym typeface="Symbol" panose="05050102010706020507" pitchFamily="18" charset="2"/>
              </a:rPr>
              <a:t>+</a:t>
            </a:r>
            <a:endParaRPr lang="en-US" altLang="en-US">
              <a:latin typeface="Arial Narrow" panose="020B0606020202030204" pitchFamily="34" charset="0"/>
              <a:sym typeface="Symbol" panose="05050102010706020507" pitchFamily="18" charset="2"/>
            </a:endParaRPr>
          </a:p>
          <a:p>
            <a:pPr fontAlgn="base">
              <a:lnSpc>
                <a:spcPct val="120000"/>
              </a:lnSpc>
              <a:spcAft>
                <a:spcPct val="0"/>
              </a:spcAft>
              <a:buClr>
                <a:srgbClr val="8381B3"/>
              </a:buClr>
              <a:buNone/>
            </a:pPr>
            <a:r>
              <a:rPr lang="en-US" altLang="en-US">
                <a:latin typeface="Arial Narrow" panose="020B0606020202030204" pitchFamily="34" charset="0"/>
                <a:sym typeface="Symbol" panose="05050102010706020507" pitchFamily="18" charset="2"/>
              </a:rPr>
              <a:t>M = ?</a:t>
            </a:r>
          </a:p>
          <a:p>
            <a:pPr fontAlgn="base">
              <a:spcAft>
                <a:spcPct val="0"/>
              </a:spcAft>
              <a:buClr>
                <a:srgbClr val="8381B3"/>
              </a:buClr>
              <a:buNone/>
            </a:pPr>
            <a:r>
              <a:rPr lang="en-US" altLang="en-US">
                <a:latin typeface="Arial Narrow" panose="020B0606020202030204" pitchFamily="34" charset="0"/>
                <a:sym typeface="Symbol" panose="05050102010706020507" pitchFamily="18" charset="2"/>
              </a:rPr>
              <a:t>V = 50.0 mL</a:t>
            </a:r>
          </a:p>
          <a:p>
            <a:pPr fontAlgn="base">
              <a:spcAft>
                <a:spcPct val="0"/>
              </a:spcAft>
              <a:buClr>
                <a:srgbClr val="8381B3"/>
              </a:buClr>
              <a:buNone/>
            </a:pPr>
            <a:r>
              <a:rPr lang="en-US" altLang="en-US">
                <a:latin typeface="Arial Narrow" panose="020B0606020202030204" pitchFamily="34" charset="0"/>
                <a:sym typeface="Symbol" panose="05050102010706020507" pitchFamily="18" charset="2"/>
              </a:rPr>
              <a:t>n = 2</a:t>
            </a:r>
          </a:p>
        </p:txBody>
      </p:sp>
      <p:sp>
        <p:nvSpPr>
          <p:cNvPr id="65541" name="Rectangle 5">
            <a:extLst>
              <a:ext uri="{FF2B5EF4-FFF2-40B4-BE49-F238E27FC236}">
                <a16:creationId xmlns:a16="http://schemas.microsoft.com/office/drawing/2014/main" id="{D4441B8E-F2E6-46C0-B75C-8E3BBE0D0876}"/>
              </a:ext>
            </a:extLst>
          </p:cNvPr>
          <p:cNvSpPr>
            <a:spLocks noChangeArrowheads="1"/>
          </p:cNvSpPr>
          <p:nvPr/>
        </p:nvSpPr>
        <p:spPr bwMode="auto">
          <a:xfrm>
            <a:off x="4013200" y="3613151"/>
            <a:ext cx="2444750"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04813" indent="-404813">
              <a:spcBef>
                <a:spcPct val="20000"/>
              </a:spcBef>
              <a:buClr>
                <a:schemeClr val="accent1"/>
              </a:buClr>
              <a:buSzPct val="80000"/>
              <a:buFont typeface="Wingdings" panose="05000000000000000000" pitchFamily="2" charset="2"/>
              <a:buChar char="u"/>
              <a:defRPr kumimoji="1" sz="3400">
                <a:solidFill>
                  <a:srgbClr val="FFFFFF"/>
                </a:solidFill>
                <a:latin typeface="Arial" panose="020B0604020202020204" pitchFamily="34" charset="0"/>
              </a:defRPr>
            </a:lvl1pPr>
            <a:lvl2pPr marL="804863" indent="-285750">
              <a:spcBef>
                <a:spcPct val="20000"/>
              </a:spcBef>
              <a:buClr>
                <a:schemeClr val="tx2"/>
              </a:buClr>
              <a:buChar char="•"/>
              <a:defRPr kumimoji="1" sz="3400">
                <a:solidFill>
                  <a:srgbClr val="FFFFFF"/>
                </a:solidFill>
                <a:latin typeface="Arial" panose="020B0604020202020204" pitchFamily="34" charset="0"/>
              </a:defRPr>
            </a:lvl2pPr>
            <a:lvl3pPr marL="1147763" indent="-228600">
              <a:spcBef>
                <a:spcPct val="20000"/>
              </a:spcBef>
              <a:buClr>
                <a:schemeClr val="accent1"/>
              </a:buClr>
              <a:buChar char="•"/>
              <a:defRPr kumimoji="1" sz="3400">
                <a:solidFill>
                  <a:srgbClr val="FFFFFF"/>
                </a:solidFill>
                <a:latin typeface="Arial" panose="020B0604020202020204" pitchFamily="34" charset="0"/>
              </a:defRPr>
            </a:lvl3pPr>
            <a:lvl4pPr marL="1600200" indent="-228600">
              <a:spcBef>
                <a:spcPct val="20000"/>
              </a:spcBef>
              <a:buChar char="–"/>
              <a:defRPr kumimoji="1" sz="3800">
                <a:solidFill>
                  <a:schemeClr val="tx1"/>
                </a:solidFill>
                <a:latin typeface="Arial" panose="020B0604020202020204" pitchFamily="34" charset="0"/>
              </a:defRPr>
            </a:lvl4pPr>
            <a:lvl5pPr marL="2057400" indent="-228600">
              <a:spcBef>
                <a:spcPct val="20000"/>
              </a:spcBef>
              <a:buChar char="•"/>
              <a:defRPr kumimoji="1" sz="3800">
                <a:solidFill>
                  <a:schemeClr val="tx1"/>
                </a:solidFill>
                <a:latin typeface="Arial" panose="020B0604020202020204" pitchFamily="34" charset="0"/>
              </a:defRPr>
            </a:lvl5pPr>
            <a:lvl6pPr marL="2514600" indent="-228600" fontAlgn="base">
              <a:spcBef>
                <a:spcPct val="20000"/>
              </a:spcBef>
              <a:spcAft>
                <a:spcPct val="0"/>
              </a:spcAft>
              <a:buChar char="•"/>
              <a:defRPr kumimoji="1" sz="3800">
                <a:solidFill>
                  <a:schemeClr val="tx1"/>
                </a:solidFill>
                <a:latin typeface="Arial" panose="020B0604020202020204" pitchFamily="34" charset="0"/>
              </a:defRPr>
            </a:lvl6pPr>
            <a:lvl7pPr marL="2971800" indent="-228600" fontAlgn="base">
              <a:spcBef>
                <a:spcPct val="20000"/>
              </a:spcBef>
              <a:spcAft>
                <a:spcPct val="0"/>
              </a:spcAft>
              <a:buChar char="•"/>
              <a:defRPr kumimoji="1" sz="3800">
                <a:solidFill>
                  <a:schemeClr val="tx1"/>
                </a:solidFill>
                <a:latin typeface="Arial" panose="020B0604020202020204" pitchFamily="34" charset="0"/>
              </a:defRPr>
            </a:lvl7pPr>
            <a:lvl8pPr marL="3429000" indent="-228600" fontAlgn="base">
              <a:spcBef>
                <a:spcPct val="20000"/>
              </a:spcBef>
              <a:spcAft>
                <a:spcPct val="0"/>
              </a:spcAft>
              <a:buChar char="•"/>
              <a:defRPr kumimoji="1" sz="3800">
                <a:solidFill>
                  <a:schemeClr val="tx1"/>
                </a:solidFill>
                <a:latin typeface="Arial" panose="020B0604020202020204" pitchFamily="34" charset="0"/>
              </a:defRPr>
            </a:lvl8pPr>
            <a:lvl9pPr marL="3886200" indent="-228600" fontAlgn="base">
              <a:spcBef>
                <a:spcPct val="20000"/>
              </a:spcBef>
              <a:spcAft>
                <a:spcPct val="0"/>
              </a:spcAft>
              <a:buChar char="•"/>
              <a:defRPr kumimoji="1" sz="3800">
                <a:solidFill>
                  <a:schemeClr val="tx1"/>
                </a:solidFill>
                <a:latin typeface="Arial" panose="020B0604020202020204" pitchFamily="34" charset="0"/>
              </a:defRPr>
            </a:lvl9pPr>
          </a:lstStyle>
          <a:p>
            <a:pPr algn="ctr" fontAlgn="base">
              <a:spcAft>
                <a:spcPct val="0"/>
              </a:spcAft>
              <a:buClr>
                <a:srgbClr val="8381B3"/>
              </a:buClr>
              <a:buNone/>
            </a:pPr>
            <a:r>
              <a:rPr lang="en-US" altLang="en-US">
                <a:latin typeface="Arial Narrow" panose="020B0606020202030204" pitchFamily="34" charset="0"/>
              </a:rPr>
              <a:t>OH</a:t>
            </a:r>
            <a:r>
              <a:rPr lang="en-US" altLang="en-US" baseline="30000">
                <a:latin typeface="Arial Narrow" panose="020B0606020202030204" pitchFamily="34" charset="0"/>
              </a:rPr>
              <a:t>-</a:t>
            </a:r>
            <a:endParaRPr lang="en-US" altLang="en-US">
              <a:latin typeface="Arial Narrow" panose="020B0606020202030204" pitchFamily="34" charset="0"/>
            </a:endParaRPr>
          </a:p>
          <a:p>
            <a:pPr fontAlgn="base">
              <a:lnSpc>
                <a:spcPct val="120000"/>
              </a:lnSpc>
              <a:spcAft>
                <a:spcPct val="0"/>
              </a:spcAft>
              <a:buClr>
                <a:srgbClr val="8381B3"/>
              </a:buClr>
              <a:buNone/>
            </a:pPr>
            <a:r>
              <a:rPr lang="en-US" altLang="en-US">
                <a:latin typeface="Arial Narrow" panose="020B0606020202030204" pitchFamily="34" charset="0"/>
                <a:sym typeface="Symbol" panose="05050102010706020507" pitchFamily="18" charset="2"/>
              </a:rPr>
              <a:t>M = 1.3M</a:t>
            </a:r>
          </a:p>
          <a:p>
            <a:pPr fontAlgn="base">
              <a:spcAft>
                <a:spcPct val="0"/>
              </a:spcAft>
              <a:buClr>
                <a:srgbClr val="8381B3"/>
              </a:buClr>
              <a:buNone/>
            </a:pPr>
            <a:r>
              <a:rPr lang="en-US" altLang="en-US">
                <a:latin typeface="Arial Narrow" panose="020B0606020202030204" pitchFamily="34" charset="0"/>
                <a:sym typeface="Symbol" panose="05050102010706020507" pitchFamily="18" charset="2"/>
              </a:rPr>
              <a:t>V = 42.5 mL</a:t>
            </a:r>
          </a:p>
          <a:p>
            <a:pPr fontAlgn="base">
              <a:spcAft>
                <a:spcPct val="0"/>
              </a:spcAft>
              <a:buClr>
                <a:srgbClr val="8381B3"/>
              </a:buClr>
              <a:buNone/>
            </a:pPr>
            <a:r>
              <a:rPr lang="en-US" altLang="en-US">
                <a:latin typeface="Arial Narrow" panose="020B0606020202030204" pitchFamily="34" charset="0"/>
                <a:sym typeface="Symbol" panose="05050102010706020507" pitchFamily="18" charset="2"/>
              </a:rPr>
              <a:t>n = 1</a:t>
            </a:r>
          </a:p>
          <a:p>
            <a:pPr algn="ctr" fontAlgn="base">
              <a:spcAft>
                <a:spcPct val="0"/>
              </a:spcAft>
              <a:buClr>
                <a:srgbClr val="8381B3"/>
              </a:buClr>
              <a:buNone/>
            </a:pPr>
            <a:endParaRPr lang="en-US" altLang="en-US">
              <a:latin typeface="Arial Narrow" panose="020B0606020202030204" pitchFamily="34" charset="0"/>
              <a:sym typeface="Symbol" panose="05050102010706020507" pitchFamily="18" charset="2"/>
            </a:endParaRPr>
          </a:p>
        </p:txBody>
      </p:sp>
      <p:sp>
        <p:nvSpPr>
          <p:cNvPr id="65542" name="Rectangle 6">
            <a:extLst>
              <a:ext uri="{FF2B5EF4-FFF2-40B4-BE49-F238E27FC236}">
                <a16:creationId xmlns:a16="http://schemas.microsoft.com/office/drawing/2014/main" id="{133B4EDC-D609-413F-BC23-6A0A1CEF0233}"/>
              </a:ext>
            </a:extLst>
          </p:cNvPr>
          <p:cNvSpPr>
            <a:spLocks noChangeArrowheads="1"/>
          </p:cNvSpPr>
          <p:nvPr/>
        </p:nvSpPr>
        <p:spPr bwMode="auto">
          <a:xfrm>
            <a:off x="6557963" y="3613151"/>
            <a:ext cx="4017962"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04813" indent="-404813">
              <a:spcBef>
                <a:spcPct val="20000"/>
              </a:spcBef>
              <a:buClr>
                <a:schemeClr val="accent1"/>
              </a:buClr>
              <a:buSzPct val="80000"/>
              <a:buFont typeface="Wingdings" panose="05000000000000000000" pitchFamily="2" charset="2"/>
              <a:buChar char="u"/>
              <a:defRPr kumimoji="1" sz="3400">
                <a:solidFill>
                  <a:srgbClr val="FFFFFF"/>
                </a:solidFill>
                <a:latin typeface="Arial" panose="020B0604020202020204" pitchFamily="34" charset="0"/>
              </a:defRPr>
            </a:lvl1pPr>
            <a:lvl2pPr marL="804863" indent="-285750">
              <a:spcBef>
                <a:spcPct val="20000"/>
              </a:spcBef>
              <a:buClr>
                <a:schemeClr val="tx2"/>
              </a:buClr>
              <a:buChar char="•"/>
              <a:defRPr kumimoji="1" sz="3400">
                <a:solidFill>
                  <a:srgbClr val="FFFFFF"/>
                </a:solidFill>
                <a:latin typeface="Arial" panose="020B0604020202020204" pitchFamily="34" charset="0"/>
              </a:defRPr>
            </a:lvl2pPr>
            <a:lvl3pPr marL="1147763" indent="-228600">
              <a:spcBef>
                <a:spcPct val="20000"/>
              </a:spcBef>
              <a:buClr>
                <a:schemeClr val="accent1"/>
              </a:buClr>
              <a:buChar char="•"/>
              <a:defRPr kumimoji="1" sz="3400">
                <a:solidFill>
                  <a:srgbClr val="FFFFFF"/>
                </a:solidFill>
                <a:latin typeface="Arial" panose="020B0604020202020204" pitchFamily="34" charset="0"/>
              </a:defRPr>
            </a:lvl3pPr>
            <a:lvl4pPr marL="1600200" indent="-228600">
              <a:spcBef>
                <a:spcPct val="20000"/>
              </a:spcBef>
              <a:buChar char="–"/>
              <a:defRPr kumimoji="1" sz="3800">
                <a:solidFill>
                  <a:schemeClr val="tx1"/>
                </a:solidFill>
                <a:latin typeface="Arial" panose="020B0604020202020204" pitchFamily="34" charset="0"/>
              </a:defRPr>
            </a:lvl4pPr>
            <a:lvl5pPr marL="2057400" indent="-228600">
              <a:spcBef>
                <a:spcPct val="20000"/>
              </a:spcBef>
              <a:buChar char="•"/>
              <a:defRPr kumimoji="1" sz="3800">
                <a:solidFill>
                  <a:schemeClr val="tx1"/>
                </a:solidFill>
                <a:latin typeface="Arial" panose="020B0604020202020204" pitchFamily="34" charset="0"/>
              </a:defRPr>
            </a:lvl5pPr>
            <a:lvl6pPr marL="2514600" indent="-228600" fontAlgn="base">
              <a:spcBef>
                <a:spcPct val="20000"/>
              </a:spcBef>
              <a:spcAft>
                <a:spcPct val="0"/>
              </a:spcAft>
              <a:buChar char="•"/>
              <a:defRPr kumimoji="1" sz="3800">
                <a:solidFill>
                  <a:schemeClr val="tx1"/>
                </a:solidFill>
                <a:latin typeface="Arial" panose="020B0604020202020204" pitchFamily="34" charset="0"/>
              </a:defRPr>
            </a:lvl6pPr>
            <a:lvl7pPr marL="2971800" indent="-228600" fontAlgn="base">
              <a:spcBef>
                <a:spcPct val="20000"/>
              </a:spcBef>
              <a:spcAft>
                <a:spcPct val="0"/>
              </a:spcAft>
              <a:buChar char="•"/>
              <a:defRPr kumimoji="1" sz="3800">
                <a:solidFill>
                  <a:schemeClr val="tx1"/>
                </a:solidFill>
                <a:latin typeface="Arial" panose="020B0604020202020204" pitchFamily="34" charset="0"/>
              </a:defRPr>
            </a:lvl7pPr>
            <a:lvl8pPr marL="3429000" indent="-228600" fontAlgn="base">
              <a:spcBef>
                <a:spcPct val="20000"/>
              </a:spcBef>
              <a:spcAft>
                <a:spcPct val="0"/>
              </a:spcAft>
              <a:buChar char="•"/>
              <a:defRPr kumimoji="1" sz="3800">
                <a:solidFill>
                  <a:schemeClr val="tx1"/>
                </a:solidFill>
                <a:latin typeface="Arial" panose="020B0604020202020204" pitchFamily="34" charset="0"/>
              </a:defRPr>
            </a:lvl8pPr>
            <a:lvl9pPr marL="3886200" indent="-228600" fontAlgn="base">
              <a:spcBef>
                <a:spcPct val="20000"/>
              </a:spcBef>
              <a:spcAft>
                <a:spcPct val="0"/>
              </a:spcAft>
              <a:buChar char="•"/>
              <a:defRPr kumimoji="1" sz="3800">
                <a:solidFill>
                  <a:schemeClr val="tx1"/>
                </a:solidFill>
                <a:latin typeface="Arial" panose="020B0604020202020204" pitchFamily="34" charset="0"/>
              </a:defRPr>
            </a:lvl9pPr>
          </a:lstStyle>
          <a:p>
            <a:pPr algn="ctr" fontAlgn="base">
              <a:spcBef>
                <a:spcPct val="0"/>
              </a:spcBef>
              <a:spcAft>
                <a:spcPct val="0"/>
              </a:spcAft>
              <a:buClr>
                <a:srgbClr val="8381B3"/>
              </a:buClr>
              <a:buNone/>
            </a:pPr>
            <a:r>
              <a:rPr lang="en-US" altLang="en-US">
                <a:latin typeface="Arial Narrow" panose="020B0606020202030204" pitchFamily="34" charset="0"/>
              </a:rPr>
              <a:t>MV# = MV#</a:t>
            </a:r>
            <a:endParaRPr lang="en-US" altLang="en-US">
              <a:latin typeface="Arial Narrow" panose="020B0606020202030204" pitchFamily="34" charset="0"/>
              <a:sym typeface="Symbol" panose="05050102010706020507" pitchFamily="18" charset="2"/>
            </a:endParaRPr>
          </a:p>
          <a:p>
            <a:pPr fontAlgn="base">
              <a:spcAft>
                <a:spcPct val="0"/>
              </a:spcAft>
              <a:buClr>
                <a:srgbClr val="8381B3"/>
              </a:buClr>
              <a:buNone/>
            </a:pPr>
            <a:r>
              <a:rPr lang="en-US" altLang="en-US">
                <a:latin typeface="Arial Narrow" panose="020B0606020202030204" pitchFamily="34" charset="0"/>
              </a:rPr>
              <a:t>M(50.0mL)(2)</a:t>
            </a:r>
          </a:p>
          <a:p>
            <a:pPr algn="r" fontAlgn="base">
              <a:spcBef>
                <a:spcPct val="0"/>
              </a:spcBef>
              <a:spcAft>
                <a:spcPct val="0"/>
              </a:spcAft>
              <a:buClr>
                <a:srgbClr val="8381B3"/>
              </a:buClr>
              <a:buNone/>
            </a:pPr>
            <a:r>
              <a:rPr lang="en-US" altLang="en-US">
                <a:latin typeface="Arial Narrow" panose="020B0606020202030204" pitchFamily="34" charset="0"/>
              </a:rPr>
              <a:t>=(1.3M)(42.5mL)(1)</a:t>
            </a:r>
          </a:p>
          <a:p>
            <a:pPr algn="ctr" fontAlgn="base">
              <a:lnSpc>
                <a:spcPct val="130000"/>
              </a:lnSpc>
              <a:spcAft>
                <a:spcPct val="0"/>
              </a:spcAft>
              <a:buClr>
                <a:srgbClr val="8381B3"/>
              </a:buClr>
              <a:buNone/>
            </a:pPr>
            <a:r>
              <a:rPr lang="en-US" altLang="en-US" b="1">
                <a:solidFill>
                  <a:srgbClr val="FFFF99"/>
                </a:solidFill>
                <a:latin typeface="Arial Narrow" panose="020B0606020202030204" pitchFamily="34" charset="0"/>
              </a:rPr>
              <a:t>M = 0.55M H</a:t>
            </a:r>
            <a:r>
              <a:rPr lang="en-US" altLang="en-US" b="1" baseline="-25000">
                <a:solidFill>
                  <a:srgbClr val="FFFF99"/>
                </a:solidFill>
                <a:latin typeface="Arial Narrow" panose="020B0606020202030204" pitchFamily="34" charset="0"/>
              </a:rPr>
              <a:t>2</a:t>
            </a:r>
            <a:r>
              <a:rPr lang="en-US" altLang="en-US" b="1">
                <a:solidFill>
                  <a:srgbClr val="FFFF99"/>
                </a:solidFill>
                <a:latin typeface="Arial Narrow" panose="020B0606020202030204" pitchFamily="34" charset="0"/>
              </a:rPr>
              <a:t>SO</a:t>
            </a:r>
            <a:r>
              <a:rPr lang="en-US" altLang="en-US" b="1" baseline="-25000">
                <a:solidFill>
                  <a:srgbClr val="FFFF99"/>
                </a:solidFill>
                <a:latin typeface="Arial Narrow" panose="020B0606020202030204" pitchFamily="34" charset="0"/>
              </a:rPr>
              <a:t>4</a:t>
            </a:r>
            <a:endParaRPr lang="en-US" altLang="en-US">
              <a:solidFill>
                <a:srgbClr val="FFFF99"/>
              </a:solidFill>
              <a:latin typeface="Arial Narrow" panose="020B0606020202030204" pitchFamily="34" charset="0"/>
              <a:sym typeface="Symbol" panose="05050102010706020507" pitchFamily="18" charset="2"/>
            </a:endParaRPr>
          </a:p>
        </p:txBody>
      </p:sp>
      <p:sp>
        <p:nvSpPr>
          <p:cNvPr id="65543" name="Line 7">
            <a:extLst>
              <a:ext uri="{FF2B5EF4-FFF2-40B4-BE49-F238E27FC236}">
                <a16:creationId xmlns:a16="http://schemas.microsoft.com/office/drawing/2014/main" id="{33080F60-F9C6-45F2-ADD3-BABC857234DF}"/>
              </a:ext>
            </a:extLst>
          </p:cNvPr>
          <p:cNvSpPr>
            <a:spLocks noChangeShapeType="1"/>
          </p:cNvSpPr>
          <p:nvPr/>
        </p:nvSpPr>
        <p:spPr bwMode="auto">
          <a:xfrm>
            <a:off x="6426200" y="3624263"/>
            <a:ext cx="0" cy="2894012"/>
          </a:xfrm>
          <a:prstGeom prst="line">
            <a:avLst/>
          </a:prstGeom>
          <a:noFill/>
          <a:ln w="28575" cap="sq">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FFFFFF"/>
              </a:solidFill>
              <a:latin typeface="Arial" panose="020B0604020202020204" pitchFamily="34" charset="0"/>
            </a:endParaRPr>
          </a:p>
        </p:txBody>
      </p:sp>
      <p:grpSp>
        <p:nvGrpSpPr>
          <p:cNvPr id="65544" name="Group 8">
            <a:extLst>
              <a:ext uri="{FF2B5EF4-FFF2-40B4-BE49-F238E27FC236}">
                <a16:creationId xmlns:a16="http://schemas.microsoft.com/office/drawing/2014/main" id="{CD3FA71C-EC87-49A1-9D27-BFE7DF3D5A25}"/>
              </a:ext>
            </a:extLst>
          </p:cNvPr>
          <p:cNvGrpSpPr>
            <a:grpSpLocks/>
          </p:cNvGrpSpPr>
          <p:nvPr/>
        </p:nvGrpSpPr>
        <p:grpSpPr bwMode="auto">
          <a:xfrm>
            <a:off x="1625601" y="3622676"/>
            <a:ext cx="8950325" cy="2894013"/>
            <a:chOff x="64" y="2178"/>
            <a:chExt cx="5638" cy="1823"/>
          </a:xfrm>
        </p:grpSpPr>
        <p:grpSp>
          <p:nvGrpSpPr>
            <p:cNvPr id="65545" name="Group 9">
              <a:extLst>
                <a:ext uri="{FF2B5EF4-FFF2-40B4-BE49-F238E27FC236}">
                  <a16:creationId xmlns:a16="http://schemas.microsoft.com/office/drawing/2014/main" id="{43DB00D4-4BBB-4540-8020-38B834C076E1}"/>
                </a:ext>
              </a:extLst>
            </p:cNvPr>
            <p:cNvGrpSpPr>
              <a:grpSpLocks/>
            </p:cNvGrpSpPr>
            <p:nvPr/>
          </p:nvGrpSpPr>
          <p:grpSpPr bwMode="auto">
            <a:xfrm>
              <a:off x="64" y="2178"/>
              <a:ext cx="5638" cy="1823"/>
              <a:chOff x="64" y="2178"/>
              <a:chExt cx="5638" cy="1823"/>
            </a:xfrm>
          </p:grpSpPr>
          <p:sp>
            <p:nvSpPr>
              <p:cNvPr id="65546" name="Rectangle 10">
                <a:extLst>
                  <a:ext uri="{FF2B5EF4-FFF2-40B4-BE49-F238E27FC236}">
                    <a16:creationId xmlns:a16="http://schemas.microsoft.com/office/drawing/2014/main" id="{90E0A34C-D81F-4B5E-8328-3EAF53A91B1C}"/>
                  </a:ext>
                </a:extLst>
              </p:cNvPr>
              <p:cNvSpPr>
                <a:spLocks noChangeArrowheads="1"/>
              </p:cNvSpPr>
              <p:nvPr/>
            </p:nvSpPr>
            <p:spPr bwMode="auto">
              <a:xfrm>
                <a:off x="64" y="2178"/>
                <a:ext cx="5638" cy="1823"/>
              </a:xfrm>
              <a:prstGeom prst="rect">
                <a:avLst/>
              </a:prstGeom>
              <a:noFill/>
              <a:ln w="28575"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FFFFFF"/>
                  </a:solidFill>
                  <a:latin typeface="Arial" panose="020B0604020202020204" pitchFamily="34" charset="0"/>
                </a:endParaRPr>
              </a:p>
            </p:txBody>
          </p:sp>
          <p:sp>
            <p:nvSpPr>
              <p:cNvPr id="65547" name="Line 11">
                <a:extLst>
                  <a:ext uri="{FF2B5EF4-FFF2-40B4-BE49-F238E27FC236}">
                    <a16:creationId xmlns:a16="http://schemas.microsoft.com/office/drawing/2014/main" id="{829F08B9-2F49-4574-9467-968FE950D3B4}"/>
                  </a:ext>
                </a:extLst>
              </p:cNvPr>
              <p:cNvSpPr>
                <a:spLocks noChangeShapeType="1"/>
              </p:cNvSpPr>
              <p:nvPr/>
            </p:nvSpPr>
            <p:spPr bwMode="auto">
              <a:xfrm>
                <a:off x="1546" y="2178"/>
                <a:ext cx="0" cy="1823"/>
              </a:xfrm>
              <a:prstGeom prst="line">
                <a:avLst/>
              </a:prstGeom>
              <a:noFill/>
              <a:ln w="28575" cap="sq">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FFFFFF"/>
                  </a:solidFill>
                  <a:latin typeface="Arial" panose="020B0604020202020204" pitchFamily="34" charset="0"/>
                </a:endParaRPr>
              </a:p>
            </p:txBody>
          </p:sp>
        </p:grpSp>
        <p:sp>
          <p:nvSpPr>
            <p:cNvPr id="65548" name="Line 12">
              <a:extLst>
                <a:ext uri="{FF2B5EF4-FFF2-40B4-BE49-F238E27FC236}">
                  <a16:creationId xmlns:a16="http://schemas.microsoft.com/office/drawing/2014/main" id="{082EC2B2-2CC5-47DB-B390-2D901F42B5CE}"/>
                </a:ext>
              </a:extLst>
            </p:cNvPr>
            <p:cNvSpPr>
              <a:spLocks noChangeShapeType="1"/>
            </p:cNvSpPr>
            <p:nvPr/>
          </p:nvSpPr>
          <p:spPr bwMode="auto">
            <a:xfrm>
              <a:off x="64" y="2630"/>
              <a:ext cx="3023" cy="0"/>
            </a:xfrm>
            <a:prstGeom prst="line">
              <a:avLst/>
            </a:prstGeom>
            <a:noFill/>
            <a:ln w="28575" cap="sq">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FFFFFF"/>
                </a:solidFill>
                <a:latin typeface="Arial" panose="020B0604020202020204" pitchFamily="34" charset="0"/>
              </a:endParaRPr>
            </a:p>
          </p:txBody>
        </p:sp>
      </p:grpSp>
      <p:sp>
        <p:nvSpPr>
          <p:cNvPr id="65549" name="Rectangle 13">
            <a:extLst>
              <a:ext uri="{FF2B5EF4-FFF2-40B4-BE49-F238E27FC236}">
                <a16:creationId xmlns:a16="http://schemas.microsoft.com/office/drawing/2014/main" id="{900F2780-0F42-4352-AAC5-2A95E81CECD7}"/>
              </a:ext>
            </a:extLst>
          </p:cNvPr>
          <p:cNvSpPr>
            <a:spLocks noChangeArrowheads="1"/>
          </p:cNvSpPr>
          <p:nvPr/>
        </p:nvSpPr>
        <p:spPr bwMode="auto">
          <a:xfrm>
            <a:off x="4222751" y="6554788"/>
            <a:ext cx="3730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FFFFFF"/>
                </a:solidFill>
                <a:latin typeface="Arial" panose="020B0604020202020204" pitchFamily="34" charset="0"/>
              </a:rPr>
              <a:t>Courtesy Christy Johannesson www.nisd.net/communicationsarts/pages/chem</a:t>
            </a:r>
          </a:p>
          <a:p>
            <a:pPr fontAlgn="base">
              <a:spcBef>
                <a:spcPct val="0"/>
              </a:spcBef>
              <a:spcAft>
                <a:spcPct val="0"/>
              </a:spcAft>
            </a:pPr>
            <a:endParaRPr lang="en-US" altLang="en-US" sz="80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wipe(left)">
                                      <p:cBhvr>
                                        <p:cTn id="7" dur="500"/>
                                        <p:tgtEl>
                                          <p:spTgt spid="655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wipe(left)">
                                      <p:cBhvr>
                                        <p:cTn id="12" dur="500"/>
                                        <p:tgtEl>
                                          <p:spTgt spid="655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wipe(left)">
                                      <p:cBhvr>
                                        <p:cTn id="17" dur="500"/>
                                        <p:tgtEl>
                                          <p:spTgt spid="655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40">
                                            <p:txEl>
                                              <p:pRg st="3" end="3"/>
                                            </p:txEl>
                                          </p:spTgt>
                                        </p:tgtEl>
                                        <p:attrNameLst>
                                          <p:attrName>style.visibility</p:attrName>
                                        </p:attrNameLst>
                                      </p:cBhvr>
                                      <p:to>
                                        <p:strVal val="visible"/>
                                      </p:to>
                                    </p:set>
                                    <p:animEffect transition="in" filter="wipe(left)">
                                      <p:cBhvr>
                                        <p:cTn id="22" dur="500"/>
                                        <p:tgtEl>
                                          <p:spTgt spid="655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41">
                                            <p:txEl>
                                              <p:pRg st="0" end="0"/>
                                            </p:txEl>
                                          </p:spTgt>
                                        </p:tgtEl>
                                        <p:attrNameLst>
                                          <p:attrName>style.visibility</p:attrName>
                                        </p:attrNameLst>
                                      </p:cBhvr>
                                      <p:to>
                                        <p:strVal val="visible"/>
                                      </p:to>
                                    </p:set>
                                    <p:animEffect transition="in" filter="wipe(left)">
                                      <p:cBhvr>
                                        <p:cTn id="27" dur="500"/>
                                        <p:tgtEl>
                                          <p:spTgt spid="6554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41">
                                            <p:txEl>
                                              <p:pRg st="1" end="1"/>
                                            </p:txEl>
                                          </p:spTgt>
                                        </p:tgtEl>
                                        <p:attrNameLst>
                                          <p:attrName>style.visibility</p:attrName>
                                        </p:attrNameLst>
                                      </p:cBhvr>
                                      <p:to>
                                        <p:strVal val="visible"/>
                                      </p:to>
                                    </p:set>
                                    <p:animEffect transition="in" filter="wipe(left)">
                                      <p:cBhvr>
                                        <p:cTn id="32" dur="500"/>
                                        <p:tgtEl>
                                          <p:spTgt spid="6554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41">
                                            <p:txEl>
                                              <p:pRg st="2" end="2"/>
                                            </p:txEl>
                                          </p:spTgt>
                                        </p:tgtEl>
                                        <p:attrNameLst>
                                          <p:attrName>style.visibility</p:attrName>
                                        </p:attrNameLst>
                                      </p:cBhvr>
                                      <p:to>
                                        <p:strVal val="visible"/>
                                      </p:to>
                                    </p:set>
                                    <p:animEffect transition="in" filter="wipe(left)">
                                      <p:cBhvr>
                                        <p:cTn id="37" dur="500"/>
                                        <p:tgtEl>
                                          <p:spTgt spid="65541">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41">
                                            <p:txEl>
                                              <p:pRg st="3" end="3"/>
                                            </p:txEl>
                                          </p:spTgt>
                                        </p:tgtEl>
                                        <p:attrNameLst>
                                          <p:attrName>style.visibility</p:attrName>
                                        </p:attrNameLst>
                                      </p:cBhvr>
                                      <p:to>
                                        <p:strVal val="visible"/>
                                      </p:to>
                                    </p:set>
                                    <p:animEffect transition="in" filter="wipe(left)">
                                      <p:cBhvr>
                                        <p:cTn id="42" dur="500"/>
                                        <p:tgtEl>
                                          <p:spTgt spid="6554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42">
                                            <p:txEl>
                                              <p:pRg st="0" end="0"/>
                                            </p:txEl>
                                          </p:spTgt>
                                        </p:tgtEl>
                                        <p:attrNameLst>
                                          <p:attrName>style.visibility</p:attrName>
                                        </p:attrNameLst>
                                      </p:cBhvr>
                                      <p:to>
                                        <p:strVal val="visible"/>
                                      </p:to>
                                    </p:set>
                                    <p:animEffect transition="in" filter="wipe(left)">
                                      <p:cBhvr>
                                        <p:cTn id="47" dur="500"/>
                                        <p:tgtEl>
                                          <p:spTgt spid="65542">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42">
                                            <p:txEl>
                                              <p:pRg st="1" end="1"/>
                                            </p:txEl>
                                          </p:spTgt>
                                        </p:tgtEl>
                                        <p:attrNameLst>
                                          <p:attrName>style.visibility</p:attrName>
                                        </p:attrNameLst>
                                      </p:cBhvr>
                                      <p:to>
                                        <p:strVal val="visible"/>
                                      </p:to>
                                    </p:set>
                                    <p:animEffect transition="in" filter="wipe(left)">
                                      <p:cBhvr>
                                        <p:cTn id="52" dur="500"/>
                                        <p:tgtEl>
                                          <p:spTgt spid="65542">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5542">
                                            <p:txEl>
                                              <p:pRg st="2" end="2"/>
                                            </p:txEl>
                                          </p:spTgt>
                                        </p:tgtEl>
                                        <p:attrNameLst>
                                          <p:attrName>style.visibility</p:attrName>
                                        </p:attrNameLst>
                                      </p:cBhvr>
                                      <p:to>
                                        <p:strVal val="visible"/>
                                      </p:to>
                                    </p:set>
                                    <p:animEffect transition="in" filter="wipe(left)">
                                      <p:cBhvr>
                                        <p:cTn id="57" dur="500"/>
                                        <p:tgtEl>
                                          <p:spTgt spid="65542">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5542">
                                            <p:txEl>
                                              <p:pRg st="3" end="3"/>
                                            </p:txEl>
                                          </p:spTgt>
                                        </p:tgtEl>
                                        <p:attrNameLst>
                                          <p:attrName>style.visibility</p:attrName>
                                        </p:attrNameLst>
                                      </p:cBhvr>
                                      <p:to>
                                        <p:strVal val="visible"/>
                                      </p:to>
                                    </p:set>
                                    <p:animEffect transition="in" filter="wipe(left)">
                                      <p:cBhvr>
                                        <p:cTn id="62" dur="500"/>
                                        <p:tgtEl>
                                          <p:spTgt spid="655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utoUpdateAnimBg="0"/>
      <p:bldP spid="65541" grpId="0" build="p" autoUpdateAnimBg="0"/>
      <p:bldP spid="6554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96600E-CFFA-40CE-8719-CC993A3A59F8}"/>
              </a:ext>
            </a:extLst>
          </p:cNvPr>
          <p:cNvSpPr>
            <a:spLocks noGrp="1" noChangeArrowheads="1"/>
          </p:cNvSpPr>
          <p:nvPr>
            <p:ph type="title"/>
          </p:nvPr>
        </p:nvSpPr>
        <p:spPr/>
        <p:txBody>
          <a:bodyPr/>
          <a:lstStyle/>
          <a:p>
            <a:r>
              <a:rPr lang="en-US" altLang="en-US"/>
              <a:t>Acid-Base Titration</a:t>
            </a:r>
          </a:p>
        </p:txBody>
      </p:sp>
      <p:pic>
        <p:nvPicPr>
          <p:cNvPr id="67587" name="Picture 3" descr="Zumdahl16_08">
            <a:extLst>
              <a:ext uri="{FF2B5EF4-FFF2-40B4-BE49-F238E27FC236}">
                <a16:creationId xmlns:a16="http://schemas.microsoft.com/office/drawing/2014/main" id="{C2B7D73F-DB93-4319-AFB3-C37E16CC6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1752600"/>
            <a:ext cx="4035425" cy="4724400"/>
          </a:xfrm>
          <a:prstGeom prst="rect">
            <a:avLst/>
          </a:prstGeom>
          <a:noFill/>
          <a:extLst>
            <a:ext uri="{909E8E84-426E-40DD-AFC4-6F175D3DCCD1}">
              <a14:hiddenFill xmlns:a14="http://schemas.microsoft.com/office/drawing/2010/main">
                <a:solidFill>
                  <a:srgbClr val="FFFFFF"/>
                </a:solidFill>
              </a14:hiddenFill>
            </a:ext>
          </a:extLst>
        </p:spPr>
      </p:pic>
      <p:sp>
        <p:nvSpPr>
          <p:cNvPr id="67588" name="AutoShape 4">
            <a:hlinkClick r:id="rId5" action="ppaction://hlinksldjump" highlightClick="1"/>
            <a:extLst>
              <a:ext uri="{FF2B5EF4-FFF2-40B4-BE49-F238E27FC236}">
                <a16:creationId xmlns:a16="http://schemas.microsoft.com/office/drawing/2014/main" id="{E7B85B34-E17E-445B-8FBF-508CBB27A576}"/>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9CCB09D-43DD-4EB7-BCB3-4EC021102BB2}"/>
              </a:ext>
            </a:extLst>
          </p:cNvPr>
          <p:cNvSpPr>
            <a:spLocks noChangeArrowheads="1"/>
          </p:cNvSpPr>
          <p:nvPr/>
        </p:nvSpPr>
        <p:spPr bwMode="auto">
          <a:xfrm>
            <a:off x="6373813" y="619126"/>
            <a:ext cx="4011612" cy="2868613"/>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alpha val="6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35" name="Line 3">
            <a:extLst>
              <a:ext uri="{FF2B5EF4-FFF2-40B4-BE49-F238E27FC236}">
                <a16:creationId xmlns:a16="http://schemas.microsoft.com/office/drawing/2014/main" id="{A2A82106-E1DB-497A-BDF9-A5657309401A}"/>
              </a:ext>
            </a:extLst>
          </p:cNvPr>
          <p:cNvSpPr>
            <a:spLocks noChangeShapeType="1"/>
          </p:cNvSpPr>
          <p:nvPr/>
        </p:nvSpPr>
        <p:spPr bwMode="auto">
          <a:xfrm>
            <a:off x="2362200" y="1524000"/>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36" name="Line 4">
            <a:extLst>
              <a:ext uri="{FF2B5EF4-FFF2-40B4-BE49-F238E27FC236}">
                <a16:creationId xmlns:a16="http://schemas.microsoft.com/office/drawing/2014/main" id="{453065D8-80DB-495E-BD1E-1E868DF53E75}"/>
              </a:ext>
            </a:extLst>
          </p:cNvPr>
          <p:cNvSpPr>
            <a:spLocks noChangeShapeType="1"/>
          </p:cNvSpPr>
          <p:nvPr/>
        </p:nvSpPr>
        <p:spPr bwMode="auto">
          <a:xfrm>
            <a:off x="2362200" y="39624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37" name="Text Box 5">
            <a:extLst>
              <a:ext uri="{FF2B5EF4-FFF2-40B4-BE49-F238E27FC236}">
                <a16:creationId xmlns:a16="http://schemas.microsoft.com/office/drawing/2014/main" id="{DC3E9FB1-6449-4D56-AEDE-A50E1499F527}"/>
              </a:ext>
            </a:extLst>
          </p:cNvPr>
          <p:cNvSpPr txBox="1">
            <a:spLocks noChangeArrowheads="1"/>
          </p:cNvSpPr>
          <p:nvPr/>
        </p:nvSpPr>
        <p:spPr bwMode="auto">
          <a:xfrm>
            <a:off x="3184525" y="1200151"/>
            <a:ext cx="194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Calibration Curve</a:t>
            </a:r>
          </a:p>
        </p:txBody>
      </p:sp>
      <p:sp>
        <p:nvSpPr>
          <p:cNvPr id="69638" name="AutoShape 6">
            <a:extLst>
              <a:ext uri="{FF2B5EF4-FFF2-40B4-BE49-F238E27FC236}">
                <a16:creationId xmlns:a16="http://schemas.microsoft.com/office/drawing/2014/main" id="{FAC3229E-BB6C-450B-9962-11CE0A46BBC5}"/>
              </a:ext>
            </a:extLst>
          </p:cNvPr>
          <p:cNvSpPr>
            <a:spLocks noChangeArrowheads="1"/>
          </p:cNvSpPr>
          <p:nvPr/>
        </p:nvSpPr>
        <p:spPr bwMode="auto">
          <a:xfrm>
            <a:off x="3048000" y="32766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39" name="AutoShape 7">
            <a:extLst>
              <a:ext uri="{FF2B5EF4-FFF2-40B4-BE49-F238E27FC236}">
                <a16:creationId xmlns:a16="http://schemas.microsoft.com/office/drawing/2014/main" id="{A46876FD-412B-4707-A2CD-7B8EFEF3AFE5}"/>
              </a:ext>
            </a:extLst>
          </p:cNvPr>
          <p:cNvSpPr>
            <a:spLocks noChangeArrowheads="1"/>
          </p:cNvSpPr>
          <p:nvPr/>
        </p:nvSpPr>
        <p:spPr bwMode="auto">
          <a:xfrm>
            <a:off x="3657600" y="28194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40" name="AutoShape 8">
            <a:extLst>
              <a:ext uri="{FF2B5EF4-FFF2-40B4-BE49-F238E27FC236}">
                <a16:creationId xmlns:a16="http://schemas.microsoft.com/office/drawing/2014/main" id="{D1F4D2F3-C992-4ECF-8BA0-08D4BA39E4CA}"/>
              </a:ext>
            </a:extLst>
          </p:cNvPr>
          <p:cNvSpPr>
            <a:spLocks noChangeArrowheads="1"/>
          </p:cNvSpPr>
          <p:nvPr/>
        </p:nvSpPr>
        <p:spPr bwMode="auto">
          <a:xfrm>
            <a:off x="4419600" y="24384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41" name="AutoShape 9">
            <a:extLst>
              <a:ext uri="{FF2B5EF4-FFF2-40B4-BE49-F238E27FC236}">
                <a16:creationId xmlns:a16="http://schemas.microsoft.com/office/drawing/2014/main" id="{DEE949D2-F745-4D09-B820-329972A266A9}"/>
              </a:ext>
            </a:extLst>
          </p:cNvPr>
          <p:cNvSpPr>
            <a:spLocks noChangeArrowheads="1"/>
          </p:cNvSpPr>
          <p:nvPr/>
        </p:nvSpPr>
        <p:spPr bwMode="auto">
          <a:xfrm>
            <a:off x="5181600" y="19812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42" name="Line 10">
            <a:extLst>
              <a:ext uri="{FF2B5EF4-FFF2-40B4-BE49-F238E27FC236}">
                <a16:creationId xmlns:a16="http://schemas.microsoft.com/office/drawing/2014/main" id="{29567BAD-39D0-40C1-B94C-EFFECA2ED25B}"/>
              </a:ext>
            </a:extLst>
          </p:cNvPr>
          <p:cNvSpPr>
            <a:spLocks noChangeShapeType="1"/>
          </p:cNvSpPr>
          <p:nvPr/>
        </p:nvSpPr>
        <p:spPr bwMode="auto">
          <a:xfrm flipV="1">
            <a:off x="2362200" y="1752600"/>
            <a:ext cx="3505200" cy="2209800"/>
          </a:xfrm>
          <a:prstGeom prst="line">
            <a:avLst/>
          </a:prstGeom>
          <a:noFill/>
          <a:ln w="9525" cap="rnd">
            <a:solidFill>
              <a:srgbClr val="000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43" name="Text Box 11">
            <a:extLst>
              <a:ext uri="{FF2B5EF4-FFF2-40B4-BE49-F238E27FC236}">
                <a16:creationId xmlns:a16="http://schemas.microsoft.com/office/drawing/2014/main" id="{249FAB3E-47B2-43F3-AB89-9D59228B7C8F}"/>
              </a:ext>
            </a:extLst>
          </p:cNvPr>
          <p:cNvSpPr txBox="1">
            <a:spLocks noChangeArrowheads="1"/>
          </p:cNvSpPr>
          <p:nvPr/>
        </p:nvSpPr>
        <p:spPr bwMode="auto">
          <a:xfrm>
            <a:off x="3489325" y="399891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Acid (mL)</a:t>
            </a:r>
          </a:p>
        </p:txBody>
      </p:sp>
      <p:sp>
        <p:nvSpPr>
          <p:cNvPr id="69644" name="Text Box 12">
            <a:extLst>
              <a:ext uri="{FF2B5EF4-FFF2-40B4-BE49-F238E27FC236}">
                <a16:creationId xmlns:a16="http://schemas.microsoft.com/office/drawing/2014/main" id="{B16EE308-C761-44B5-84DB-4EC72EAF4805}"/>
              </a:ext>
            </a:extLst>
          </p:cNvPr>
          <p:cNvSpPr txBox="1">
            <a:spLocks noChangeArrowheads="1"/>
          </p:cNvSpPr>
          <p:nvPr/>
        </p:nvSpPr>
        <p:spPr bwMode="auto">
          <a:xfrm rot="16200000">
            <a:off x="1523207" y="266779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Base (mL)</a:t>
            </a:r>
          </a:p>
        </p:txBody>
      </p:sp>
      <p:sp>
        <p:nvSpPr>
          <p:cNvPr id="69645" name="AutoShape 13">
            <a:extLst>
              <a:ext uri="{FF2B5EF4-FFF2-40B4-BE49-F238E27FC236}">
                <a16:creationId xmlns:a16="http://schemas.microsoft.com/office/drawing/2014/main" id="{2336F91D-14BD-45B9-84DE-51479FA839E6}"/>
              </a:ext>
            </a:extLst>
          </p:cNvPr>
          <p:cNvSpPr>
            <a:spLocks noChangeArrowheads="1"/>
          </p:cNvSpPr>
          <p:nvPr/>
        </p:nvSpPr>
        <p:spPr bwMode="auto">
          <a:xfrm>
            <a:off x="3429000" y="3048000"/>
            <a:ext cx="228600" cy="304800"/>
          </a:xfrm>
          <a:prstGeom prst="star4">
            <a:avLst>
              <a:gd name="adj" fmla="val 125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46" name="AutoShape 14">
            <a:hlinkClick r:id="rId4" action="ppaction://hlinksldjump" highlightClick="1"/>
            <a:extLst>
              <a:ext uri="{FF2B5EF4-FFF2-40B4-BE49-F238E27FC236}">
                <a16:creationId xmlns:a16="http://schemas.microsoft.com/office/drawing/2014/main" id="{D3782080-AB07-41AA-9C3E-94B64AD60E47}"/>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47" name="Text Box 15">
            <a:extLst>
              <a:ext uri="{FF2B5EF4-FFF2-40B4-BE49-F238E27FC236}">
                <a16:creationId xmlns:a16="http://schemas.microsoft.com/office/drawing/2014/main" id="{CC280638-6710-4B54-9EAE-5206D6CE8996}"/>
              </a:ext>
            </a:extLst>
          </p:cNvPr>
          <p:cNvSpPr txBox="1">
            <a:spLocks noChangeArrowheads="1"/>
          </p:cNvSpPr>
          <p:nvPr/>
        </p:nvSpPr>
        <p:spPr bwMode="auto">
          <a:xfrm>
            <a:off x="7459663" y="73501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u="sng">
                <a:solidFill>
                  <a:srgbClr val="000000"/>
                </a:solidFill>
                <a:latin typeface="Arial" panose="020B0604020202020204" pitchFamily="34" charset="0"/>
              </a:rPr>
              <a:t>0.10 </a:t>
            </a:r>
            <a:r>
              <a:rPr lang="en-US" altLang="en-US" i="1" u="sng">
                <a:solidFill>
                  <a:srgbClr val="000000"/>
                </a:solidFill>
                <a:latin typeface="Arial" panose="020B0604020202020204" pitchFamily="34" charset="0"/>
              </a:rPr>
              <a:t>M</a:t>
            </a:r>
            <a:r>
              <a:rPr lang="en-US" altLang="en-US" u="sng">
                <a:solidFill>
                  <a:srgbClr val="000000"/>
                </a:solidFill>
                <a:latin typeface="Arial" panose="020B0604020202020204" pitchFamily="34" charset="0"/>
              </a:rPr>
              <a:t> HCl</a:t>
            </a:r>
          </a:p>
        </p:txBody>
      </p:sp>
      <p:sp>
        <p:nvSpPr>
          <p:cNvPr id="69648" name="Text Box 16">
            <a:extLst>
              <a:ext uri="{FF2B5EF4-FFF2-40B4-BE49-F238E27FC236}">
                <a16:creationId xmlns:a16="http://schemas.microsoft.com/office/drawing/2014/main" id="{41E52D22-69B7-4CCA-9C5E-327BB6E7BFDF}"/>
              </a:ext>
            </a:extLst>
          </p:cNvPr>
          <p:cNvSpPr txBox="1">
            <a:spLocks noChangeArrowheads="1"/>
          </p:cNvSpPr>
          <p:nvPr/>
        </p:nvSpPr>
        <p:spPr bwMode="auto">
          <a:xfrm>
            <a:off x="8878888" y="731838"/>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u="sng">
                <a:solidFill>
                  <a:srgbClr val="000000"/>
                </a:solidFill>
                <a:latin typeface="Arial" panose="020B0604020202020204" pitchFamily="34" charset="0"/>
              </a:rPr>
              <a:t>? </a:t>
            </a:r>
            <a:r>
              <a:rPr lang="en-US" altLang="en-US" i="1" u="sng">
                <a:solidFill>
                  <a:srgbClr val="000000"/>
                </a:solidFill>
                <a:latin typeface="Arial" panose="020B0604020202020204" pitchFamily="34" charset="0"/>
              </a:rPr>
              <a:t>M</a:t>
            </a:r>
            <a:r>
              <a:rPr lang="en-US" altLang="en-US" u="sng">
                <a:solidFill>
                  <a:srgbClr val="000000"/>
                </a:solidFill>
                <a:latin typeface="Arial" panose="020B0604020202020204" pitchFamily="34" charset="0"/>
              </a:rPr>
              <a:t> NaOH</a:t>
            </a:r>
          </a:p>
        </p:txBody>
      </p:sp>
      <p:sp>
        <p:nvSpPr>
          <p:cNvPr id="69649" name="Text Box 17">
            <a:extLst>
              <a:ext uri="{FF2B5EF4-FFF2-40B4-BE49-F238E27FC236}">
                <a16:creationId xmlns:a16="http://schemas.microsoft.com/office/drawing/2014/main" id="{C73C23E2-844F-4C1E-9F51-F8E874A842E3}"/>
              </a:ext>
            </a:extLst>
          </p:cNvPr>
          <p:cNvSpPr txBox="1">
            <a:spLocks noChangeArrowheads="1"/>
          </p:cNvSpPr>
          <p:nvPr/>
        </p:nvSpPr>
        <p:spPr bwMode="auto">
          <a:xfrm>
            <a:off x="6499225" y="1152526"/>
            <a:ext cx="11366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0.00 mL</a:t>
            </a:r>
          </a:p>
          <a:p>
            <a:pPr fontAlgn="base">
              <a:spcBef>
                <a:spcPct val="0"/>
              </a:spcBef>
              <a:spcAft>
                <a:spcPct val="0"/>
              </a:spcAft>
            </a:pPr>
            <a:r>
              <a:rPr lang="en-US" altLang="en-US">
                <a:solidFill>
                  <a:srgbClr val="000000"/>
                </a:solidFill>
                <a:latin typeface="Arial" panose="020B0604020202020204" pitchFamily="34" charset="0"/>
              </a:rPr>
              <a:t>1.00 mL</a:t>
            </a:r>
          </a:p>
          <a:p>
            <a:pPr fontAlgn="base">
              <a:spcBef>
                <a:spcPct val="0"/>
              </a:spcBef>
              <a:spcAft>
                <a:spcPct val="0"/>
              </a:spcAft>
            </a:pPr>
            <a:r>
              <a:rPr lang="en-US" altLang="en-US">
                <a:solidFill>
                  <a:srgbClr val="000000"/>
                </a:solidFill>
                <a:latin typeface="Arial" panose="020B0604020202020204" pitchFamily="34" charset="0"/>
              </a:rPr>
              <a:t>2.00 mL</a:t>
            </a:r>
          </a:p>
          <a:p>
            <a:pPr fontAlgn="base">
              <a:spcBef>
                <a:spcPct val="0"/>
              </a:spcBef>
              <a:spcAft>
                <a:spcPct val="0"/>
              </a:spcAft>
            </a:pPr>
            <a:r>
              <a:rPr lang="en-US" altLang="en-US">
                <a:solidFill>
                  <a:srgbClr val="000000"/>
                </a:solidFill>
                <a:latin typeface="Arial" panose="020B0604020202020204" pitchFamily="34" charset="0"/>
              </a:rPr>
              <a:t>4.00 mL</a:t>
            </a:r>
          </a:p>
          <a:p>
            <a:pPr fontAlgn="base">
              <a:spcBef>
                <a:spcPct val="0"/>
              </a:spcBef>
              <a:spcAft>
                <a:spcPct val="0"/>
              </a:spcAft>
            </a:pPr>
            <a:r>
              <a:rPr lang="en-US" altLang="en-US">
                <a:solidFill>
                  <a:srgbClr val="000000"/>
                </a:solidFill>
                <a:latin typeface="Arial" panose="020B0604020202020204" pitchFamily="34" charset="0"/>
              </a:rPr>
              <a:t>9.00 mL</a:t>
            </a:r>
          </a:p>
          <a:p>
            <a:pPr fontAlgn="base">
              <a:spcBef>
                <a:spcPct val="0"/>
              </a:spcBef>
              <a:spcAft>
                <a:spcPct val="0"/>
              </a:spcAft>
            </a:pPr>
            <a:r>
              <a:rPr lang="en-US" altLang="en-US">
                <a:solidFill>
                  <a:srgbClr val="000000"/>
                </a:solidFill>
                <a:latin typeface="Arial" panose="020B0604020202020204" pitchFamily="34" charset="0"/>
              </a:rPr>
              <a:t>17.00 mL</a:t>
            </a:r>
          </a:p>
          <a:p>
            <a:pPr fontAlgn="base">
              <a:spcBef>
                <a:spcPct val="0"/>
              </a:spcBef>
              <a:spcAft>
                <a:spcPct val="0"/>
              </a:spcAft>
            </a:pPr>
            <a:r>
              <a:rPr lang="en-US" altLang="en-US">
                <a:solidFill>
                  <a:srgbClr val="000000"/>
                </a:solidFill>
                <a:latin typeface="Arial" panose="020B0604020202020204" pitchFamily="34" charset="0"/>
              </a:rPr>
              <a:t>27.00 mL</a:t>
            </a:r>
          </a:p>
          <a:p>
            <a:pPr fontAlgn="base">
              <a:spcBef>
                <a:spcPct val="0"/>
              </a:spcBef>
              <a:spcAft>
                <a:spcPct val="0"/>
              </a:spcAft>
            </a:pPr>
            <a:r>
              <a:rPr lang="en-US" altLang="en-US">
                <a:solidFill>
                  <a:srgbClr val="000000"/>
                </a:solidFill>
                <a:latin typeface="Arial" panose="020B0604020202020204" pitchFamily="34" charset="0"/>
              </a:rPr>
              <a:t>48.00 mL</a:t>
            </a:r>
          </a:p>
        </p:txBody>
      </p:sp>
      <p:sp>
        <p:nvSpPr>
          <p:cNvPr id="69650" name="Text Box 18">
            <a:extLst>
              <a:ext uri="{FF2B5EF4-FFF2-40B4-BE49-F238E27FC236}">
                <a16:creationId xmlns:a16="http://schemas.microsoft.com/office/drawing/2014/main" id="{41AB175F-371A-4988-9C7A-044F20D9DE13}"/>
              </a:ext>
            </a:extLst>
          </p:cNvPr>
          <p:cNvSpPr txBox="1">
            <a:spLocks noChangeArrowheads="1"/>
          </p:cNvSpPr>
          <p:nvPr/>
        </p:nvSpPr>
        <p:spPr bwMode="auto">
          <a:xfrm>
            <a:off x="7778750" y="1270000"/>
            <a:ext cx="10096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1.00 mL</a:t>
            </a:r>
          </a:p>
          <a:p>
            <a:pPr fontAlgn="base">
              <a:spcBef>
                <a:spcPct val="0"/>
              </a:spcBef>
              <a:spcAft>
                <a:spcPct val="0"/>
              </a:spcAft>
            </a:pPr>
            <a:r>
              <a:rPr lang="en-US" altLang="en-US">
                <a:solidFill>
                  <a:srgbClr val="000000"/>
                </a:solidFill>
                <a:latin typeface="Arial" panose="020B0604020202020204" pitchFamily="34" charset="0"/>
              </a:rPr>
              <a:t>1.00 mL</a:t>
            </a:r>
          </a:p>
          <a:p>
            <a:pPr fontAlgn="base">
              <a:spcBef>
                <a:spcPct val="0"/>
              </a:spcBef>
              <a:spcAft>
                <a:spcPct val="0"/>
              </a:spcAft>
            </a:pPr>
            <a:r>
              <a:rPr lang="en-US" altLang="en-US">
                <a:solidFill>
                  <a:srgbClr val="000000"/>
                </a:solidFill>
                <a:latin typeface="Arial" panose="020B0604020202020204" pitchFamily="34" charset="0"/>
              </a:rPr>
              <a:t>2.00 mL</a:t>
            </a:r>
          </a:p>
          <a:p>
            <a:pPr fontAlgn="base">
              <a:spcBef>
                <a:spcPct val="0"/>
              </a:spcBef>
              <a:spcAft>
                <a:spcPct val="0"/>
              </a:spcAft>
            </a:pPr>
            <a:r>
              <a:rPr lang="en-US" altLang="en-US">
                <a:solidFill>
                  <a:srgbClr val="000000"/>
                </a:solidFill>
                <a:latin typeface="Arial" panose="020B0604020202020204" pitchFamily="34" charset="0"/>
              </a:rPr>
              <a:t>5.00 mL</a:t>
            </a:r>
          </a:p>
          <a:p>
            <a:pPr fontAlgn="base">
              <a:spcBef>
                <a:spcPct val="0"/>
              </a:spcBef>
              <a:spcAft>
                <a:spcPct val="0"/>
              </a:spcAft>
            </a:pPr>
            <a:r>
              <a:rPr lang="en-US" altLang="en-US">
                <a:solidFill>
                  <a:srgbClr val="000000"/>
                </a:solidFill>
                <a:latin typeface="Arial" panose="020B0604020202020204" pitchFamily="34" charset="0"/>
              </a:rPr>
              <a:t>8.00 mL</a:t>
            </a:r>
          </a:p>
          <a:p>
            <a:pPr fontAlgn="base">
              <a:spcBef>
                <a:spcPct val="0"/>
              </a:spcBef>
              <a:spcAft>
                <a:spcPct val="0"/>
              </a:spcAft>
            </a:pPr>
            <a:r>
              <a:rPr lang="en-US" altLang="en-US">
                <a:solidFill>
                  <a:srgbClr val="000000"/>
                </a:solidFill>
                <a:latin typeface="Arial" panose="020B0604020202020204" pitchFamily="34" charset="0"/>
              </a:rPr>
              <a:t>10.0 mL</a:t>
            </a:r>
          </a:p>
          <a:p>
            <a:pPr fontAlgn="base">
              <a:spcBef>
                <a:spcPct val="0"/>
              </a:spcBef>
              <a:spcAft>
                <a:spcPct val="0"/>
              </a:spcAft>
            </a:pPr>
            <a:r>
              <a:rPr lang="en-US" altLang="en-US">
                <a:solidFill>
                  <a:srgbClr val="000000"/>
                </a:solidFill>
                <a:latin typeface="Arial" panose="020B0604020202020204" pitchFamily="34" charset="0"/>
              </a:rPr>
              <a:t>15.0 mL</a:t>
            </a:r>
          </a:p>
        </p:txBody>
      </p:sp>
      <p:sp>
        <p:nvSpPr>
          <p:cNvPr id="69651" name="AutoShape 19">
            <a:extLst>
              <a:ext uri="{FF2B5EF4-FFF2-40B4-BE49-F238E27FC236}">
                <a16:creationId xmlns:a16="http://schemas.microsoft.com/office/drawing/2014/main" id="{45894DA5-2141-483A-8E7E-3ED704875AE6}"/>
              </a:ext>
            </a:extLst>
          </p:cNvPr>
          <p:cNvSpPr>
            <a:spLocks/>
          </p:cNvSpPr>
          <p:nvPr/>
        </p:nvSpPr>
        <p:spPr bwMode="auto">
          <a:xfrm>
            <a:off x="7464425" y="1371600"/>
            <a:ext cx="88900" cy="268288"/>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2" name="AutoShape 20">
            <a:extLst>
              <a:ext uri="{FF2B5EF4-FFF2-40B4-BE49-F238E27FC236}">
                <a16:creationId xmlns:a16="http://schemas.microsoft.com/office/drawing/2014/main" id="{FD8A5B3D-FBD9-472D-B137-37F1C72F2AEE}"/>
              </a:ext>
            </a:extLst>
          </p:cNvPr>
          <p:cNvSpPr>
            <a:spLocks/>
          </p:cNvSpPr>
          <p:nvPr/>
        </p:nvSpPr>
        <p:spPr bwMode="auto">
          <a:xfrm>
            <a:off x="7461250" y="1657350"/>
            <a:ext cx="88900" cy="268288"/>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3" name="AutoShape 21">
            <a:extLst>
              <a:ext uri="{FF2B5EF4-FFF2-40B4-BE49-F238E27FC236}">
                <a16:creationId xmlns:a16="http://schemas.microsoft.com/office/drawing/2014/main" id="{A6D72164-5B1D-40D7-96DE-78C77B0BEC1A}"/>
              </a:ext>
            </a:extLst>
          </p:cNvPr>
          <p:cNvSpPr>
            <a:spLocks/>
          </p:cNvSpPr>
          <p:nvPr/>
        </p:nvSpPr>
        <p:spPr bwMode="auto">
          <a:xfrm>
            <a:off x="7461250" y="1935164"/>
            <a:ext cx="88900" cy="268287"/>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4" name="AutoShape 22">
            <a:extLst>
              <a:ext uri="{FF2B5EF4-FFF2-40B4-BE49-F238E27FC236}">
                <a16:creationId xmlns:a16="http://schemas.microsoft.com/office/drawing/2014/main" id="{0BC62960-FBD3-4C7A-A328-CE3A9308C23C}"/>
              </a:ext>
            </a:extLst>
          </p:cNvPr>
          <p:cNvSpPr>
            <a:spLocks/>
          </p:cNvSpPr>
          <p:nvPr/>
        </p:nvSpPr>
        <p:spPr bwMode="auto">
          <a:xfrm>
            <a:off x="7458075" y="2220914"/>
            <a:ext cx="88900" cy="268287"/>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5" name="AutoShape 23">
            <a:extLst>
              <a:ext uri="{FF2B5EF4-FFF2-40B4-BE49-F238E27FC236}">
                <a16:creationId xmlns:a16="http://schemas.microsoft.com/office/drawing/2014/main" id="{E1B3DE46-60D8-4CE0-8728-B1C9909937CD}"/>
              </a:ext>
            </a:extLst>
          </p:cNvPr>
          <p:cNvSpPr>
            <a:spLocks/>
          </p:cNvSpPr>
          <p:nvPr/>
        </p:nvSpPr>
        <p:spPr bwMode="auto">
          <a:xfrm>
            <a:off x="7535863" y="2498725"/>
            <a:ext cx="88900" cy="268288"/>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6" name="AutoShape 24">
            <a:extLst>
              <a:ext uri="{FF2B5EF4-FFF2-40B4-BE49-F238E27FC236}">
                <a16:creationId xmlns:a16="http://schemas.microsoft.com/office/drawing/2014/main" id="{C2DD188F-5F3E-493F-B2A1-F1B05CCD3BC8}"/>
              </a:ext>
            </a:extLst>
          </p:cNvPr>
          <p:cNvSpPr>
            <a:spLocks/>
          </p:cNvSpPr>
          <p:nvPr/>
        </p:nvSpPr>
        <p:spPr bwMode="auto">
          <a:xfrm>
            <a:off x="7535863" y="2776539"/>
            <a:ext cx="88900" cy="268287"/>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7" name="AutoShape 25">
            <a:extLst>
              <a:ext uri="{FF2B5EF4-FFF2-40B4-BE49-F238E27FC236}">
                <a16:creationId xmlns:a16="http://schemas.microsoft.com/office/drawing/2014/main" id="{52A45E63-D43C-41D5-A8B8-132A76A9204A}"/>
              </a:ext>
            </a:extLst>
          </p:cNvPr>
          <p:cNvSpPr>
            <a:spLocks/>
          </p:cNvSpPr>
          <p:nvPr/>
        </p:nvSpPr>
        <p:spPr bwMode="auto">
          <a:xfrm>
            <a:off x="7532688" y="3062289"/>
            <a:ext cx="88900" cy="268287"/>
          </a:xfrm>
          <a:prstGeom prst="rightBrace">
            <a:avLst>
              <a:gd name="adj1" fmla="val 251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58" name="Text Box 26">
            <a:extLst>
              <a:ext uri="{FF2B5EF4-FFF2-40B4-BE49-F238E27FC236}">
                <a16:creationId xmlns:a16="http://schemas.microsoft.com/office/drawing/2014/main" id="{B3DE8792-0CB9-4B89-B03A-E8499336C1C6}"/>
              </a:ext>
            </a:extLst>
          </p:cNvPr>
          <p:cNvSpPr txBox="1">
            <a:spLocks noChangeArrowheads="1"/>
          </p:cNvSpPr>
          <p:nvPr/>
        </p:nvSpPr>
        <p:spPr bwMode="auto">
          <a:xfrm>
            <a:off x="2408238" y="4646614"/>
            <a:ext cx="5441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Tx/>
              <a:buAutoNum type="arabicParenR"/>
            </a:pPr>
            <a:r>
              <a:rPr lang="en-US" altLang="en-US">
                <a:solidFill>
                  <a:srgbClr val="000000"/>
                </a:solidFill>
              </a:rPr>
              <a:t>Create calibration curve of six data points</a:t>
            </a:r>
          </a:p>
          <a:p>
            <a:pPr fontAlgn="base">
              <a:spcBef>
                <a:spcPct val="0"/>
              </a:spcBef>
              <a:spcAft>
                <a:spcPct val="0"/>
              </a:spcAft>
              <a:buFontTx/>
              <a:buAutoNum type="arabicParenR"/>
            </a:pPr>
            <a:r>
              <a:rPr lang="en-US" altLang="en-US">
                <a:solidFill>
                  <a:srgbClr val="000000"/>
                </a:solidFill>
              </a:rPr>
              <a:t>Using [HCl], determine concentration of NH</a:t>
            </a:r>
            <a:r>
              <a:rPr lang="en-US" altLang="en-US" baseline="-25000">
                <a:solidFill>
                  <a:srgbClr val="000000"/>
                </a:solidFill>
              </a:rPr>
              <a:t>3</a:t>
            </a:r>
          </a:p>
          <a:p>
            <a:pPr fontAlgn="base">
              <a:spcBef>
                <a:spcPct val="0"/>
              </a:spcBef>
              <a:spcAft>
                <a:spcPct val="0"/>
              </a:spcAft>
              <a:buFontTx/>
              <a:buAutoNum type="arabicParenR"/>
            </a:pPr>
            <a:r>
              <a:rPr lang="en-US" altLang="en-US">
                <a:solidFill>
                  <a:srgbClr val="000000"/>
                </a:solidFill>
              </a:rPr>
              <a:t>Determine vinegar concentration using [NaOH] </a:t>
            </a:r>
          </a:p>
          <a:p>
            <a:pPr fontAlgn="base">
              <a:spcBef>
                <a:spcPct val="0"/>
              </a:spcBef>
              <a:spcAft>
                <a:spcPct val="0"/>
              </a:spcAft>
            </a:pPr>
            <a:r>
              <a:rPr lang="en-US" altLang="en-US">
                <a:solidFill>
                  <a:srgbClr val="000000"/>
                </a:solidFill>
              </a:rPr>
              <a:t>	determined earlier in lab</a:t>
            </a:r>
          </a:p>
        </p:txBody>
      </p:sp>
      <p:grpSp>
        <p:nvGrpSpPr>
          <p:cNvPr id="69659" name="Group 27">
            <a:extLst>
              <a:ext uri="{FF2B5EF4-FFF2-40B4-BE49-F238E27FC236}">
                <a16:creationId xmlns:a16="http://schemas.microsoft.com/office/drawing/2014/main" id="{55B14D78-8CC2-4B6B-98CB-E4D116EA3CA1}"/>
              </a:ext>
            </a:extLst>
          </p:cNvPr>
          <p:cNvGrpSpPr>
            <a:grpSpLocks noChangeAspect="1"/>
          </p:cNvGrpSpPr>
          <p:nvPr/>
        </p:nvGrpSpPr>
        <p:grpSpPr bwMode="auto">
          <a:xfrm>
            <a:off x="8623301" y="3627439"/>
            <a:ext cx="1692275" cy="3068637"/>
            <a:chOff x="2491" y="6283"/>
            <a:chExt cx="2009" cy="3624"/>
          </a:xfrm>
        </p:grpSpPr>
        <p:sp>
          <p:nvSpPr>
            <p:cNvPr id="69660" name="AutoShape 28">
              <a:extLst>
                <a:ext uri="{FF2B5EF4-FFF2-40B4-BE49-F238E27FC236}">
                  <a16:creationId xmlns:a16="http://schemas.microsoft.com/office/drawing/2014/main" id="{20A986D0-DE8B-4C7F-B1D7-EC6C0BDE6C13}"/>
                </a:ext>
              </a:extLst>
            </p:cNvPr>
            <p:cNvSpPr>
              <a:spLocks noChangeAspect="1" noChangeArrowheads="1"/>
            </p:cNvSpPr>
            <p:nvPr/>
          </p:nvSpPr>
          <p:spPr bwMode="auto">
            <a:xfrm>
              <a:off x="2491" y="6283"/>
              <a:ext cx="2009" cy="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pic>
          <p:nvPicPr>
            <p:cNvPr id="69661" name="Picture 29" descr="Picture1">
              <a:extLst>
                <a:ext uri="{FF2B5EF4-FFF2-40B4-BE49-F238E27FC236}">
                  <a16:creationId xmlns:a16="http://schemas.microsoft.com/office/drawing/2014/main" id="{C595C4E3-F103-4B3A-8931-3058E9D78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458" r="51208"/>
            <a:stretch>
              <a:fillRect/>
            </a:stretch>
          </p:blipFill>
          <p:spPr bwMode="auto">
            <a:xfrm>
              <a:off x="2491" y="6283"/>
              <a:ext cx="1537" cy="3624"/>
            </a:xfrm>
            <a:prstGeom prst="rect">
              <a:avLst/>
            </a:prstGeom>
            <a:noFill/>
            <a:extLst>
              <a:ext uri="{909E8E84-426E-40DD-AFC4-6F175D3DCCD1}">
                <a14:hiddenFill xmlns:a14="http://schemas.microsoft.com/office/drawing/2010/main">
                  <a:solidFill>
                    <a:srgbClr val="FFFFFF"/>
                  </a:solidFill>
                </a14:hiddenFill>
              </a:ext>
            </a:extLst>
          </p:spPr>
        </p:pic>
        <p:sp>
          <p:nvSpPr>
            <p:cNvPr id="69662" name="Text Box 30">
              <a:extLst>
                <a:ext uri="{FF2B5EF4-FFF2-40B4-BE49-F238E27FC236}">
                  <a16:creationId xmlns:a16="http://schemas.microsoft.com/office/drawing/2014/main" id="{0D0CFC58-C1BB-4275-81C5-B80586EB90FD}"/>
                </a:ext>
              </a:extLst>
            </p:cNvPr>
            <p:cNvSpPr txBox="1">
              <a:spLocks noChangeArrowheads="1"/>
            </p:cNvSpPr>
            <p:nvPr/>
          </p:nvSpPr>
          <p:spPr bwMode="auto">
            <a:xfrm>
              <a:off x="3578" y="6847"/>
              <a:ext cx="922"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Solution</a:t>
              </a:r>
            </a:p>
            <a:p>
              <a:pPr fontAlgn="base">
                <a:spcBef>
                  <a:spcPct val="0"/>
                </a:spcBef>
                <a:spcAft>
                  <a:spcPct val="0"/>
                </a:spcAft>
              </a:pPr>
              <a:r>
                <a:rPr lang="en-US" altLang="en-US" sz="1200">
                  <a:solidFill>
                    <a:srgbClr val="000000"/>
                  </a:solidFill>
                  <a:latin typeface="Arial" panose="020B0604020202020204" pitchFamily="34" charset="0"/>
                </a:rPr>
                <a:t>of NaOH</a:t>
              </a:r>
              <a:endParaRPr lang="en-US" altLang="en-US">
                <a:solidFill>
                  <a:srgbClr val="000000"/>
                </a:solidFill>
                <a:latin typeface="Arial" panose="020B0604020202020204" pitchFamily="34" charset="0"/>
              </a:endParaRPr>
            </a:p>
          </p:txBody>
        </p:sp>
        <p:sp>
          <p:nvSpPr>
            <p:cNvPr id="69663" name="Text Box 31">
              <a:extLst>
                <a:ext uri="{FF2B5EF4-FFF2-40B4-BE49-F238E27FC236}">
                  <a16:creationId xmlns:a16="http://schemas.microsoft.com/office/drawing/2014/main" id="{612844D9-A17D-46AB-B5BD-EE728417A54F}"/>
                </a:ext>
              </a:extLst>
            </p:cNvPr>
            <p:cNvSpPr txBox="1">
              <a:spLocks noChangeArrowheads="1"/>
            </p:cNvSpPr>
            <p:nvPr/>
          </p:nvSpPr>
          <p:spPr bwMode="auto">
            <a:xfrm>
              <a:off x="3578" y="6847"/>
              <a:ext cx="803" cy="4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NaOH</a:t>
              </a:r>
              <a:endParaRPr lang="en-US" altLang="en-US">
                <a:solidFill>
                  <a:srgbClr val="000000"/>
                </a:solidFill>
                <a:latin typeface="Arial" panose="020B0604020202020204" pitchFamily="34" charset="0"/>
              </a:endParaRPr>
            </a:p>
          </p:txBody>
        </p:sp>
        <p:sp>
          <p:nvSpPr>
            <p:cNvPr id="69664" name="Text Box 32">
              <a:extLst>
                <a:ext uri="{FF2B5EF4-FFF2-40B4-BE49-F238E27FC236}">
                  <a16:creationId xmlns:a16="http://schemas.microsoft.com/office/drawing/2014/main" id="{1BFAC156-8C19-4D8B-8E3C-7C36EE11E0DA}"/>
                </a:ext>
              </a:extLst>
            </p:cNvPr>
            <p:cNvSpPr txBox="1">
              <a:spLocks noChangeArrowheads="1"/>
            </p:cNvSpPr>
            <p:nvPr/>
          </p:nvSpPr>
          <p:spPr bwMode="auto">
            <a:xfrm>
              <a:off x="3669" y="8718"/>
              <a:ext cx="814" cy="5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200">
                  <a:solidFill>
                    <a:srgbClr val="000000"/>
                  </a:solidFill>
                  <a:latin typeface="Arial" panose="020B0604020202020204" pitchFamily="34" charset="0"/>
                </a:rPr>
                <a:t>of HCl</a:t>
              </a:r>
              <a:endParaRPr lang="en-US" altLang="en-US">
                <a:solidFill>
                  <a:srgbClr val="000000"/>
                </a:solidFill>
                <a:latin typeface="Arial" panose="020B0604020202020204" pitchFamily="34" charset="0"/>
              </a:endParaRPr>
            </a:p>
          </p:txBody>
        </p:sp>
        <p:grpSp>
          <p:nvGrpSpPr>
            <p:cNvPr id="69665" name="Group 33">
              <a:extLst>
                <a:ext uri="{FF2B5EF4-FFF2-40B4-BE49-F238E27FC236}">
                  <a16:creationId xmlns:a16="http://schemas.microsoft.com/office/drawing/2014/main" id="{5383DC4A-AF28-4579-AAF7-6081ACD038F7}"/>
                </a:ext>
              </a:extLst>
            </p:cNvPr>
            <p:cNvGrpSpPr>
              <a:grpSpLocks/>
            </p:cNvGrpSpPr>
            <p:nvPr/>
          </p:nvGrpSpPr>
          <p:grpSpPr bwMode="auto">
            <a:xfrm>
              <a:off x="3448" y="9058"/>
              <a:ext cx="247" cy="217"/>
              <a:chOff x="699" y="3771"/>
              <a:chExt cx="131" cy="116"/>
            </a:xfrm>
          </p:grpSpPr>
          <p:sp>
            <p:nvSpPr>
              <p:cNvPr id="69666" name="Freeform 34">
                <a:extLst>
                  <a:ext uri="{FF2B5EF4-FFF2-40B4-BE49-F238E27FC236}">
                    <a16:creationId xmlns:a16="http://schemas.microsoft.com/office/drawing/2014/main" id="{F4129368-5F56-4EB2-ABCC-41BB19E6B1F6}"/>
                  </a:ext>
                </a:extLst>
              </p:cNvPr>
              <p:cNvSpPr>
                <a:spLocks/>
              </p:cNvSpPr>
              <p:nvPr/>
            </p:nvSpPr>
            <p:spPr bwMode="auto">
              <a:xfrm>
                <a:off x="699" y="3771"/>
                <a:ext cx="69" cy="116"/>
              </a:xfrm>
              <a:custGeom>
                <a:avLst/>
                <a:gdLst>
                  <a:gd name="T0" fmla="*/ 0 w 69"/>
                  <a:gd name="T1" fmla="*/ 116 h 116"/>
                  <a:gd name="T2" fmla="*/ 69 w 69"/>
                  <a:gd name="T3" fmla="*/ 0 h 116"/>
                </a:gdLst>
                <a:ahLst/>
                <a:cxnLst>
                  <a:cxn ang="0">
                    <a:pos x="T0" y="T1"/>
                  </a:cxn>
                  <a:cxn ang="0">
                    <a:pos x="T2" y="T3"/>
                  </a:cxn>
                </a:cxnLst>
                <a:rect l="0" t="0" r="r" b="b"/>
                <a:pathLst>
                  <a:path w="69" h="116">
                    <a:moveTo>
                      <a:pt x="0" y="116"/>
                    </a:moveTo>
                    <a:lnTo>
                      <a:pt x="69" y="0"/>
                    </a:lnTo>
                  </a:path>
                </a:pathLst>
              </a:custGeom>
              <a:noFill/>
              <a:ln w="9525">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67" name="Freeform 35">
                <a:extLst>
                  <a:ext uri="{FF2B5EF4-FFF2-40B4-BE49-F238E27FC236}">
                    <a16:creationId xmlns:a16="http://schemas.microsoft.com/office/drawing/2014/main" id="{C1DC4499-98EC-4D0F-B7A5-9496ED205530}"/>
                  </a:ext>
                </a:extLst>
              </p:cNvPr>
              <p:cNvSpPr>
                <a:spLocks/>
              </p:cNvSpPr>
              <p:nvPr/>
            </p:nvSpPr>
            <p:spPr bwMode="auto">
              <a:xfrm>
                <a:off x="770" y="3771"/>
                <a:ext cx="60" cy="3"/>
              </a:xfrm>
              <a:custGeom>
                <a:avLst/>
                <a:gdLst>
                  <a:gd name="T0" fmla="*/ 0 w 60"/>
                  <a:gd name="T1" fmla="*/ 0 h 3"/>
                  <a:gd name="T2" fmla="*/ 60 w 60"/>
                  <a:gd name="T3" fmla="*/ 3 h 3"/>
                </a:gdLst>
                <a:ahLst/>
                <a:cxnLst>
                  <a:cxn ang="0">
                    <a:pos x="T0" y="T1"/>
                  </a:cxn>
                  <a:cxn ang="0">
                    <a:pos x="T2" y="T3"/>
                  </a:cxn>
                </a:cxnLst>
                <a:rect l="0" t="0" r="r" b="b"/>
                <a:pathLst>
                  <a:path w="60" h="3">
                    <a:moveTo>
                      <a:pt x="0" y="0"/>
                    </a:moveTo>
                    <a:lnTo>
                      <a:pt x="60" y="3"/>
                    </a:lnTo>
                  </a:path>
                </a:pathLst>
              </a:custGeom>
              <a:noFill/>
              <a:ln w="9525">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69668" name="Freeform 36">
              <a:extLst>
                <a:ext uri="{FF2B5EF4-FFF2-40B4-BE49-F238E27FC236}">
                  <a16:creationId xmlns:a16="http://schemas.microsoft.com/office/drawing/2014/main" id="{929BB0D6-C9B6-4CAB-96F3-2CF1376D4490}"/>
                </a:ext>
              </a:extLst>
            </p:cNvPr>
            <p:cNvSpPr>
              <a:spLocks/>
            </p:cNvSpPr>
            <p:nvPr/>
          </p:nvSpPr>
          <p:spPr bwMode="auto">
            <a:xfrm>
              <a:off x="3578" y="9187"/>
              <a:ext cx="543" cy="270"/>
            </a:xfrm>
            <a:custGeom>
              <a:avLst/>
              <a:gdLst>
                <a:gd name="T0" fmla="*/ 0 w 288"/>
                <a:gd name="T1" fmla="*/ 96 h 144"/>
                <a:gd name="T2" fmla="*/ 240 w 288"/>
                <a:gd name="T3" fmla="*/ 0 h 144"/>
                <a:gd name="T4" fmla="*/ 288 w 288"/>
                <a:gd name="T5" fmla="*/ 48 h 144"/>
                <a:gd name="T6" fmla="*/ 48 w 288"/>
                <a:gd name="T7" fmla="*/ 144 h 144"/>
                <a:gd name="T8" fmla="*/ 0 w 288"/>
                <a:gd name="T9" fmla="*/ 96 h 144"/>
              </a:gdLst>
              <a:ahLst/>
              <a:cxnLst>
                <a:cxn ang="0">
                  <a:pos x="T0" y="T1"/>
                </a:cxn>
                <a:cxn ang="0">
                  <a:pos x="T2" y="T3"/>
                </a:cxn>
                <a:cxn ang="0">
                  <a:pos x="T4" y="T5"/>
                </a:cxn>
                <a:cxn ang="0">
                  <a:pos x="T6" y="T7"/>
                </a:cxn>
                <a:cxn ang="0">
                  <a:pos x="T8" y="T9"/>
                </a:cxn>
              </a:cxnLst>
              <a:rect l="0" t="0" r="r" b="b"/>
              <a:pathLst>
                <a:path w="288" h="144">
                  <a:moveTo>
                    <a:pt x="0" y="96"/>
                  </a:moveTo>
                  <a:lnTo>
                    <a:pt x="240" y="0"/>
                  </a:lnTo>
                  <a:lnTo>
                    <a:pt x="288" y="48"/>
                  </a:lnTo>
                  <a:lnTo>
                    <a:pt x="48" y="144"/>
                  </a:lnTo>
                  <a:lnTo>
                    <a:pt x="0" y="96"/>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69" name="Freeform 37">
              <a:extLst>
                <a:ext uri="{FF2B5EF4-FFF2-40B4-BE49-F238E27FC236}">
                  <a16:creationId xmlns:a16="http://schemas.microsoft.com/office/drawing/2014/main" id="{F3FF78CE-6938-4C51-8C71-71A3F5F53543}"/>
                </a:ext>
              </a:extLst>
            </p:cNvPr>
            <p:cNvSpPr>
              <a:spLocks/>
            </p:cNvSpPr>
            <p:nvPr/>
          </p:nvSpPr>
          <p:spPr bwMode="auto">
            <a:xfrm>
              <a:off x="3668" y="9457"/>
              <a:ext cx="453" cy="270"/>
            </a:xfrm>
            <a:custGeom>
              <a:avLst/>
              <a:gdLst>
                <a:gd name="T0" fmla="*/ 0 w 240"/>
                <a:gd name="T1" fmla="*/ 0 h 144"/>
                <a:gd name="T2" fmla="*/ 192 w 240"/>
                <a:gd name="T3" fmla="*/ 48 h 144"/>
                <a:gd name="T4" fmla="*/ 240 w 240"/>
                <a:gd name="T5" fmla="*/ 144 h 144"/>
                <a:gd name="T6" fmla="*/ 0 w 240"/>
                <a:gd name="T7" fmla="*/ 48 h 144"/>
                <a:gd name="T8" fmla="*/ 0 w 240"/>
                <a:gd name="T9" fmla="*/ 0 h 144"/>
              </a:gdLst>
              <a:ahLst/>
              <a:cxnLst>
                <a:cxn ang="0">
                  <a:pos x="T0" y="T1"/>
                </a:cxn>
                <a:cxn ang="0">
                  <a:pos x="T2" y="T3"/>
                </a:cxn>
                <a:cxn ang="0">
                  <a:pos x="T4" y="T5"/>
                </a:cxn>
                <a:cxn ang="0">
                  <a:pos x="T6" y="T7"/>
                </a:cxn>
                <a:cxn ang="0">
                  <a:pos x="T8" y="T9"/>
                </a:cxn>
              </a:cxnLst>
              <a:rect l="0" t="0" r="r" b="b"/>
              <a:pathLst>
                <a:path w="240" h="144">
                  <a:moveTo>
                    <a:pt x="0" y="0"/>
                  </a:moveTo>
                  <a:lnTo>
                    <a:pt x="192" y="48"/>
                  </a:lnTo>
                  <a:lnTo>
                    <a:pt x="240" y="144"/>
                  </a:lnTo>
                  <a:lnTo>
                    <a:pt x="0" y="48"/>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70" name="Freeform 38">
              <a:extLst>
                <a:ext uri="{FF2B5EF4-FFF2-40B4-BE49-F238E27FC236}">
                  <a16:creationId xmlns:a16="http://schemas.microsoft.com/office/drawing/2014/main" id="{4345AC7B-C6CA-4536-9C4F-4F2365D69DA0}"/>
                </a:ext>
              </a:extLst>
            </p:cNvPr>
            <p:cNvSpPr>
              <a:spLocks/>
            </p:cNvSpPr>
            <p:nvPr/>
          </p:nvSpPr>
          <p:spPr bwMode="auto">
            <a:xfrm>
              <a:off x="3323" y="7375"/>
              <a:ext cx="789" cy="648"/>
            </a:xfrm>
            <a:custGeom>
              <a:avLst/>
              <a:gdLst>
                <a:gd name="T0" fmla="*/ 399 w 418"/>
                <a:gd name="T1" fmla="*/ 343 h 346"/>
                <a:gd name="T2" fmla="*/ 404 w 418"/>
                <a:gd name="T3" fmla="*/ 313 h 346"/>
                <a:gd name="T4" fmla="*/ 399 w 418"/>
                <a:gd name="T5" fmla="*/ 186 h 346"/>
                <a:gd name="T6" fmla="*/ 393 w 418"/>
                <a:gd name="T7" fmla="*/ 171 h 346"/>
                <a:gd name="T8" fmla="*/ 387 w 418"/>
                <a:gd name="T9" fmla="*/ 156 h 346"/>
                <a:gd name="T10" fmla="*/ 378 w 418"/>
                <a:gd name="T11" fmla="*/ 136 h 346"/>
                <a:gd name="T12" fmla="*/ 393 w 418"/>
                <a:gd name="T13" fmla="*/ 60 h 346"/>
                <a:gd name="T14" fmla="*/ 366 w 418"/>
                <a:gd name="T15" fmla="*/ 0 h 346"/>
                <a:gd name="T16" fmla="*/ 327 w 418"/>
                <a:gd name="T17" fmla="*/ 10 h 346"/>
                <a:gd name="T18" fmla="*/ 288 w 418"/>
                <a:gd name="T19" fmla="*/ 22 h 346"/>
                <a:gd name="T20" fmla="*/ 242 w 418"/>
                <a:gd name="T21" fmla="*/ 43 h 346"/>
                <a:gd name="T22" fmla="*/ 215 w 418"/>
                <a:gd name="T23" fmla="*/ 60 h 346"/>
                <a:gd name="T24" fmla="*/ 183 w 418"/>
                <a:gd name="T25" fmla="*/ 64 h 346"/>
                <a:gd name="T26" fmla="*/ 168 w 418"/>
                <a:gd name="T27" fmla="*/ 70 h 346"/>
                <a:gd name="T28" fmla="*/ 102 w 418"/>
                <a:gd name="T29" fmla="*/ 93 h 346"/>
                <a:gd name="T30" fmla="*/ 86 w 418"/>
                <a:gd name="T31" fmla="*/ 102 h 346"/>
                <a:gd name="T32" fmla="*/ 63 w 418"/>
                <a:gd name="T33" fmla="*/ 108 h 346"/>
                <a:gd name="T34" fmla="*/ 36 w 418"/>
                <a:gd name="T35" fmla="*/ 121 h 346"/>
                <a:gd name="T36" fmla="*/ 24 w 418"/>
                <a:gd name="T37" fmla="*/ 132 h 346"/>
                <a:gd name="T38" fmla="*/ 47 w 418"/>
                <a:gd name="T39" fmla="*/ 208 h 346"/>
                <a:gd name="T40" fmla="*/ 59 w 418"/>
                <a:gd name="T41" fmla="*/ 217 h 346"/>
                <a:gd name="T42" fmla="*/ 81 w 418"/>
                <a:gd name="T43" fmla="*/ 232 h 346"/>
                <a:gd name="T44" fmla="*/ 201 w 418"/>
                <a:gd name="T45" fmla="*/ 283 h 346"/>
                <a:gd name="T46" fmla="*/ 269 w 418"/>
                <a:gd name="T47" fmla="*/ 307 h 346"/>
                <a:gd name="T48" fmla="*/ 351 w 418"/>
                <a:gd name="T49" fmla="*/ 337 h 346"/>
                <a:gd name="T50" fmla="*/ 378 w 418"/>
                <a:gd name="T51" fmla="*/ 336 h 346"/>
                <a:gd name="T52" fmla="*/ 399 w 418"/>
                <a:gd name="T53" fmla="*/ 34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8" h="346">
                  <a:moveTo>
                    <a:pt x="399" y="343"/>
                  </a:moveTo>
                  <a:cubicBezTo>
                    <a:pt x="397" y="331"/>
                    <a:pt x="399" y="323"/>
                    <a:pt x="404" y="313"/>
                  </a:cubicBezTo>
                  <a:cubicBezTo>
                    <a:pt x="411" y="272"/>
                    <a:pt x="418" y="224"/>
                    <a:pt x="399" y="186"/>
                  </a:cubicBezTo>
                  <a:cubicBezTo>
                    <a:pt x="398" y="180"/>
                    <a:pt x="397" y="176"/>
                    <a:pt x="393" y="171"/>
                  </a:cubicBezTo>
                  <a:cubicBezTo>
                    <a:pt x="392" y="166"/>
                    <a:pt x="387" y="156"/>
                    <a:pt x="387" y="156"/>
                  </a:cubicBezTo>
                  <a:cubicBezTo>
                    <a:pt x="386" y="149"/>
                    <a:pt x="381" y="143"/>
                    <a:pt x="378" y="136"/>
                  </a:cubicBezTo>
                  <a:cubicBezTo>
                    <a:pt x="375" y="105"/>
                    <a:pt x="375" y="84"/>
                    <a:pt x="393" y="60"/>
                  </a:cubicBezTo>
                  <a:cubicBezTo>
                    <a:pt x="401" y="28"/>
                    <a:pt x="400" y="6"/>
                    <a:pt x="366" y="0"/>
                  </a:cubicBezTo>
                  <a:cubicBezTo>
                    <a:pt x="351" y="1"/>
                    <a:pt x="341" y="8"/>
                    <a:pt x="327" y="10"/>
                  </a:cubicBezTo>
                  <a:cubicBezTo>
                    <a:pt x="316" y="16"/>
                    <a:pt x="300" y="20"/>
                    <a:pt x="288" y="22"/>
                  </a:cubicBezTo>
                  <a:cubicBezTo>
                    <a:pt x="272" y="27"/>
                    <a:pt x="256" y="33"/>
                    <a:pt x="242" y="43"/>
                  </a:cubicBezTo>
                  <a:cubicBezTo>
                    <a:pt x="234" y="49"/>
                    <a:pt x="226" y="58"/>
                    <a:pt x="215" y="60"/>
                  </a:cubicBezTo>
                  <a:cubicBezTo>
                    <a:pt x="204" y="62"/>
                    <a:pt x="194" y="63"/>
                    <a:pt x="183" y="64"/>
                  </a:cubicBezTo>
                  <a:cubicBezTo>
                    <a:pt x="171" y="70"/>
                    <a:pt x="177" y="68"/>
                    <a:pt x="168" y="70"/>
                  </a:cubicBezTo>
                  <a:cubicBezTo>
                    <a:pt x="148" y="87"/>
                    <a:pt x="127" y="90"/>
                    <a:pt x="102" y="93"/>
                  </a:cubicBezTo>
                  <a:cubicBezTo>
                    <a:pt x="96" y="95"/>
                    <a:pt x="91" y="100"/>
                    <a:pt x="86" y="102"/>
                  </a:cubicBezTo>
                  <a:cubicBezTo>
                    <a:pt x="79" y="105"/>
                    <a:pt x="70" y="105"/>
                    <a:pt x="63" y="108"/>
                  </a:cubicBezTo>
                  <a:cubicBezTo>
                    <a:pt x="53" y="112"/>
                    <a:pt x="46" y="119"/>
                    <a:pt x="36" y="121"/>
                  </a:cubicBezTo>
                  <a:cubicBezTo>
                    <a:pt x="31" y="125"/>
                    <a:pt x="27" y="126"/>
                    <a:pt x="24" y="132"/>
                  </a:cubicBezTo>
                  <a:cubicBezTo>
                    <a:pt x="27" y="168"/>
                    <a:pt x="0" y="206"/>
                    <a:pt x="47" y="208"/>
                  </a:cubicBezTo>
                  <a:cubicBezTo>
                    <a:pt x="53" y="211"/>
                    <a:pt x="53" y="214"/>
                    <a:pt x="59" y="217"/>
                  </a:cubicBezTo>
                  <a:cubicBezTo>
                    <a:pt x="65" y="229"/>
                    <a:pt x="66" y="231"/>
                    <a:pt x="81" y="232"/>
                  </a:cubicBezTo>
                  <a:cubicBezTo>
                    <a:pt x="122" y="246"/>
                    <a:pt x="161" y="266"/>
                    <a:pt x="201" y="283"/>
                  </a:cubicBezTo>
                  <a:cubicBezTo>
                    <a:pt x="223" y="292"/>
                    <a:pt x="248" y="296"/>
                    <a:pt x="269" y="307"/>
                  </a:cubicBezTo>
                  <a:cubicBezTo>
                    <a:pt x="293" y="319"/>
                    <a:pt x="325" y="333"/>
                    <a:pt x="351" y="337"/>
                  </a:cubicBezTo>
                  <a:cubicBezTo>
                    <a:pt x="363" y="336"/>
                    <a:pt x="365" y="334"/>
                    <a:pt x="378" y="336"/>
                  </a:cubicBezTo>
                  <a:cubicBezTo>
                    <a:pt x="385" y="341"/>
                    <a:pt x="391" y="346"/>
                    <a:pt x="399" y="343"/>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71" name="Text Box 39">
              <a:extLst>
                <a:ext uri="{FF2B5EF4-FFF2-40B4-BE49-F238E27FC236}">
                  <a16:creationId xmlns:a16="http://schemas.microsoft.com/office/drawing/2014/main" id="{A7B2EE78-1012-4A01-B91C-AC83B8FD3643}"/>
                </a:ext>
              </a:extLst>
            </p:cNvPr>
            <p:cNvSpPr txBox="1">
              <a:spLocks noChangeArrowheads="1"/>
            </p:cNvSpPr>
            <p:nvPr/>
          </p:nvSpPr>
          <p:spPr bwMode="auto">
            <a:xfrm>
              <a:off x="3015" y="9361"/>
              <a:ext cx="520" cy="27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900">
                  <a:solidFill>
                    <a:srgbClr val="000000"/>
                  </a:solidFill>
                  <a:latin typeface="Arial" panose="020B0604020202020204" pitchFamily="34" charset="0"/>
                </a:rPr>
                <a:t>5 mL</a:t>
              </a:r>
              <a:endParaRPr lang="en-US" altLang="en-US">
                <a:solidFill>
                  <a:srgbClr val="000000"/>
                </a:solidFill>
                <a:latin typeface="Arial" panose="020B0604020202020204" pitchFamily="34" charset="0"/>
              </a:endParaRPr>
            </a:p>
          </p:txBody>
        </p:sp>
      </p:grpSp>
      <p:sp>
        <p:nvSpPr>
          <p:cNvPr id="69672" name="AutoShape 40">
            <a:extLst>
              <a:ext uri="{FF2B5EF4-FFF2-40B4-BE49-F238E27FC236}">
                <a16:creationId xmlns:a16="http://schemas.microsoft.com/office/drawing/2014/main" id="{AE5742CD-BCDD-4960-9C86-666B91127AAD}"/>
              </a:ext>
            </a:extLst>
          </p:cNvPr>
          <p:cNvSpPr>
            <a:spLocks noChangeArrowheads="1"/>
          </p:cNvSpPr>
          <p:nvPr/>
        </p:nvSpPr>
        <p:spPr bwMode="auto">
          <a:xfrm>
            <a:off x="2493963" y="362585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73" name="AutoShape 41">
            <a:extLst>
              <a:ext uri="{FF2B5EF4-FFF2-40B4-BE49-F238E27FC236}">
                <a16:creationId xmlns:a16="http://schemas.microsoft.com/office/drawing/2014/main" id="{2A851294-30EE-4520-BEC5-A25DC5B5D599}"/>
              </a:ext>
            </a:extLst>
          </p:cNvPr>
          <p:cNvSpPr>
            <a:spLocks noChangeArrowheads="1"/>
          </p:cNvSpPr>
          <p:nvPr/>
        </p:nvSpPr>
        <p:spPr bwMode="auto">
          <a:xfrm>
            <a:off x="5746750" y="1620838"/>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9674" name="Text Box 42">
            <a:extLst>
              <a:ext uri="{FF2B5EF4-FFF2-40B4-BE49-F238E27FC236}">
                <a16:creationId xmlns:a16="http://schemas.microsoft.com/office/drawing/2014/main" id="{8652D919-E8BB-46DC-B05D-301A4367C5C4}"/>
              </a:ext>
            </a:extLst>
          </p:cNvPr>
          <p:cNvSpPr txBox="1">
            <a:spLocks noChangeArrowheads="1"/>
          </p:cNvSpPr>
          <p:nvPr/>
        </p:nvSpPr>
        <p:spPr bwMode="auto">
          <a:xfrm>
            <a:off x="6364288" y="241301"/>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Data Table</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0BF3DD5-5989-45F3-A840-0A7328BF11A8}"/>
              </a:ext>
            </a:extLst>
          </p:cNvPr>
          <p:cNvSpPr>
            <a:spLocks noGrp="1" noChangeArrowheads="1"/>
          </p:cNvSpPr>
          <p:nvPr>
            <p:ph type="title"/>
          </p:nvPr>
        </p:nvSpPr>
        <p:spPr>
          <a:xfrm>
            <a:off x="1905000" y="1371600"/>
            <a:ext cx="2819400" cy="1143000"/>
          </a:xfrm>
        </p:spPr>
        <p:txBody>
          <a:bodyPr/>
          <a:lstStyle/>
          <a:p>
            <a:r>
              <a:rPr lang="en-US" altLang="en-US"/>
              <a:t>Titration Curve</a:t>
            </a:r>
          </a:p>
        </p:txBody>
      </p:sp>
      <p:pic>
        <p:nvPicPr>
          <p:cNvPr id="71683" name="Picture 3" descr="Titration curve">
            <a:extLst>
              <a:ext uri="{FF2B5EF4-FFF2-40B4-BE49-F238E27FC236}">
                <a16:creationId xmlns:a16="http://schemas.microsoft.com/office/drawing/2014/main" id="{93384955-A2E3-41A5-9BE9-8DE3FAFEC790}"/>
              </a:ext>
            </a:extLst>
          </p:cNvPr>
          <p:cNvPicPr>
            <a:picLocks noChangeAspect="1" noChangeArrowheads="1"/>
          </p:cNvPicPr>
          <p:nvPr/>
        </p:nvPicPr>
        <p:blipFill>
          <a:blip r:embed="rId4">
            <a:lum bright="2000" contrast="12000"/>
            <a:extLst>
              <a:ext uri="{28A0092B-C50C-407E-A947-70E740481C1C}">
                <a14:useLocalDpi xmlns:a14="http://schemas.microsoft.com/office/drawing/2010/main" val="0"/>
              </a:ext>
            </a:extLst>
          </a:blip>
          <a:srcRect/>
          <a:stretch>
            <a:fillRect/>
          </a:stretch>
        </p:blipFill>
        <p:spPr bwMode="auto">
          <a:xfrm>
            <a:off x="4495800" y="15876"/>
            <a:ext cx="5913438" cy="6842125"/>
          </a:xfrm>
          <a:prstGeom prst="rect">
            <a:avLst/>
          </a:prstGeom>
          <a:noFill/>
          <a:extLst>
            <a:ext uri="{909E8E84-426E-40DD-AFC4-6F175D3DCCD1}">
              <a14:hiddenFill xmlns:a14="http://schemas.microsoft.com/office/drawing/2010/main">
                <a:solidFill>
                  <a:srgbClr val="FFFFFF"/>
                </a:solidFill>
              </a14:hiddenFill>
            </a:ext>
          </a:extLst>
        </p:spPr>
      </p:pic>
      <p:sp>
        <p:nvSpPr>
          <p:cNvPr id="71684" name="AutoShape 4">
            <a:hlinkClick r:id="rId5" action="ppaction://hlinksldjump" highlightClick="1"/>
            <a:extLst>
              <a:ext uri="{FF2B5EF4-FFF2-40B4-BE49-F238E27FC236}">
                <a16:creationId xmlns:a16="http://schemas.microsoft.com/office/drawing/2014/main" id="{4622748C-0FE1-4883-9375-AA195D090C43}"/>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79F54B68-ADE2-4BC2-BAAD-AB8C489188F9}"/>
              </a:ext>
            </a:extLst>
          </p:cNvPr>
          <p:cNvSpPr txBox="1">
            <a:spLocks noChangeArrowheads="1"/>
          </p:cNvSpPr>
          <p:nvPr/>
        </p:nvSpPr>
        <p:spPr bwMode="auto">
          <a:xfrm>
            <a:off x="1905000" y="914401"/>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indicator</a:t>
            </a:r>
          </a:p>
        </p:txBody>
      </p:sp>
      <p:sp>
        <p:nvSpPr>
          <p:cNvPr id="73731" name="Text Box 3">
            <a:extLst>
              <a:ext uri="{FF2B5EF4-FFF2-40B4-BE49-F238E27FC236}">
                <a16:creationId xmlns:a16="http://schemas.microsoft.com/office/drawing/2014/main" id="{EAC1A437-9602-4D6D-9C6B-E60DBDFEC667}"/>
              </a:ext>
            </a:extLst>
          </p:cNvPr>
          <p:cNvSpPr txBox="1">
            <a:spLocks noChangeArrowheads="1"/>
          </p:cNvSpPr>
          <p:nvPr/>
        </p:nvSpPr>
        <p:spPr bwMode="auto">
          <a:xfrm>
            <a:off x="2813050" y="914400"/>
            <a:ext cx="252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Tx/>
              <a:buChar char="-"/>
            </a:pPr>
            <a:r>
              <a:rPr lang="en-US" altLang="en-US">
                <a:solidFill>
                  <a:srgbClr val="000000"/>
                </a:solidFill>
                <a:latin typeface="Arial" panose="020B0604020202020204" pitchFamily="34" charset="0"/>
              </a:rPr>
              <a:t>changes color </a:t>
            </a:r>
          </a:p>
          <a:p>
            <a:pPr fontAlgn="base">
              <a:spcBef>
                <a:spcPct val="0"/>
              </a:spcBef>
              <a:spcAft>
                <a:spcPct val="0"/>
              </a:spcAft>
            </a:pPr>
            <a:r>
              <a:rPr lang="en-US" altLang="en-US">
                <a:solidFill>
                  <a:srgbClr val="000000"/>
                </a:solidFill>
                <a:latin typeface="Arial" panose="020B0604020202020204" pitchFamily="34" charset="0"/>
              </a:rPr>
              <a:t>  to indicate pH change</a:t>
            </a:r>
          </a:p>
        </p:txBody>
      </p:sp>
      <p:sp>
        <p:nvSpPr>
          <p:cNvPr id="73732" name="Text Box 4">
            <a:extLst>
              <a:ext uri="{FF2B5EF4-FFF2-40B4-BE49-F238E27FC236}">
                <a16:creationId xmlns:a16="http://schemas.microsoft.com/office/drawing/2014/main" id="{A7BBAAA5-82E0-4D84-AA99-435FADE9B1E4}"/>
              </a:ext>
            </a:extLst>
          </p:cNvPr>
          <p:cNvSpPr txBox="1">
            <a:spLocks noChangeArrowheads="1"/>
          </p:cNvSpPr>
          <p:nvPr/>
        </p:nvSpPr>
        <p:spPr bwMode="auto">
          <a:xfrm>
            <a:off x="2101850" y="1644650"/>
            <a:ext cx="409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e.g. phenolpthalein is colorless in acid </a:t>
            </a:r>
          </a:p>
          <a:p>
            <a:pPr fontAlgn="base">
              <a:spcBef>
                <a:spcPct val="0"/>
              </a:spcBef>
              <a:spcAft>
                <a:spcPct val="0"/>
              </a:spcAft>
            </a:pPr>
            <a:r>
              <a:rPr lang="en-US" altLang="en-US">
                <a:solidFill>
                  <a:srgbClr val="000000"/>
                </a:solidFill>
                <a:latin typeface="Arial" panose="020B0604020202020204" pitchFamily="34" charset="0"/>
              </a:rPr>
              <a:t>                    and pink in basic solution</a:t>
            </a:r>
          </a:p>
        </p:txBody>
      </p:sp>
      <p:grpSp>
        <p:nvGrpSpPr>
          <p:cNvPr id="73733" name="Group 5">
            <a:extLst>
              <a:ext uri="{FF2B5EF4-FFF2-40B4-BE49-F238E27FC236}">
                <a16:creationId xmlns:a16="http://schemas.microsoft.com/office/drawing/2014/main" id="{A3588EF6-85E8-4FC1-877C-6EE58863D068}"/>
              </a:ext>
            </a:extLst>
          </p:cNvPr>
          <p:cNvGrpSpPr>
            <a:grpSpLocks/>
          </p:cNvGrpSpPr>
          <p:nvPr/>
        </p:nvGrpSpPr>
        <p:grpSpPr bwMode="auto">
          <a:xfrm>
            <a:off x="2171700" y="5334000"/>
            <a:ext cx="1454150" cy="685800"/>
            <a:chOff x="408" y="3360"/>
            <a:chExt cx="916" cy="432"/>
          </a:xfrm>
        </p:grpSpPr>
        <p:sp>
          <p:nvSpPr>
            <p:cNvPr id="73734" name="Freeform 6">
              <a:extLst>
                <a:ext uri="{FF2B5EF4-FFF2-40B4-BE49-F238E27FC236}">
                  <a16:creationId xmlns:a16="http://schemas.microsoft.com/office/drawing/2014/main" id="{52445052-BD0A-4C92-8C77-EA8105683F45}"/>
                </a:ext>
              </a:extLst>
            </p:cNvPr>
            <p:cNvSpPr>
              <a:spLocks/>
            </p:cNvSpPr>
            <p:nvPr/>
          </p:nvSpPr>
          <p:spPr bwMode="auto">
            <a:xfrm>
              <a:off x="624" y="3360"/>
              <a:ext cx="432" cy="383"/>
            </a:xfrm>
            <a:custGeom>
              <a:avLst/>
              <a:gdLst>
                <a:gd name="T0" fmla="*/ 115 w 432"/>
                <a:gd name="T1" fmla="*/ 383 h 383"/>
                <a:gd name="T2" fmla="*/ 141 w 432"/>
                <a:gd name="T3" fmla="*/ 161 h 383"/>
                <a:gd name="T4" fmla="*/ 62 w 432"/>
                <a:gd name="T5" fmla="*/ 90 h 383"/>
                <a:gd name="T6" fmla="*/ 239 w 432"/>
                <a:gd name="T7" fmla="*/ 55 h 383"/>
                <a:gd name="T8" fmla="*/ 336 w 432"/>
                <a:gd name="T9" fmla="*/ 117 h 383"/>
                <a:gd name="T10" fmla="*/ 381 w 432"/>
                <a:gd name="T11" fmla="*/ 197 h 383"/>
                <a:gd name="T12" fmla="*/ 416 w 432"/>
                <a:gd name="T13" fmla="*/ 276 h 383"/>
                <a:gd name="T14" fmla="*/ 425 w 432"/>
                <a:gd name="T15" fmla="*/ 365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383">
                  <a:moveTo>
                    <a:pt x="115" y="383"/>
                  </a:moveTo>
                  <a:cubicBezTo>
                    <a:pt x="184" y="336"/>
                    <a:pt x="163" y="242"/>
                    <a:pt x="141" y="161"/>
                  </a:cubicBezTo>
                  <a:cubicBezTo>
                    <a:pt x="135" y="138"/>
                    <a:pt x="86" y="106"/>
                    <a:pt x="62" y="90"/>
                  </a:cubicBezTo>
                  <a:cubicBezTo>
                    <a:pt x="0" y="0"/>
                    <a:pt x="235" y="55"/>
                    <a:pt x="239" y="55"/>
                  </a:cubicBezTo>
                  <a:cubicBezTo>
                    <a:pt x="314" y="81"/>
                    <a:pt x="278" y="77"/>
                    <a:pt x="336" y="117"/>
                  </a:cubicBezTo>
                  <a:cubicBezTo>
                    <a:pt x="346" y="146"/>
                    <a:pt x="381" y="197"/>
                    <a:pt x="381" y="197"/>
                  </a:cubicBezTo>
                  <a:cubicBezTo>
                    <a:pt x="401" y="260"/>
                    <a:pt x="387" y="235"/>
                    <a:pt x="416" y="276"/>
                  </a:cubicBezTo>
                  <a:cubicBezTo>
                    <a:pt x="432" y="323"/>
                    <a:pt x="425" y="294"/>
                    <a:pt x="425" y="365"/>
                  </a:cubicBezTo>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35" name="Freeform 7">
              <a:extLst>
                <a:ext uri="{FF2B5EF4-FFF2-40B4-BE49-F238E27FC236}">
                  <a16:creationId xmlns:a16="http://schemas.microsoft.com/office/drawing/2014/main" id="{9D8A3614-5B03-4107-93B2-4A95DD7F1CCD}"/>
                </a:ext>
              </a:extLst>
            </p:cNvPr>
            <p:cNvSpPr>
              <a:spLocks/>
            </p:cNvSpPr>
            <p:nvPr/>
          </p:nvSpPr>
          <p:spPr bwMode="auto">
            <a:xfrm>
              <a:off x="408" y="3706"/>
              <a:ext cx="916" cy="86"/>
            </a:xfrm>
            <a:custGeom>
              <a:avLst/>
              <a:gdLst>
                <a:gd name="T0" fmla="*/ 0 w 916"/>
                <a:gd name="T1" fmla="*/ 53 h 86"/>
                <a:gd name="T2" fmla="*/ 159 w 916"/>
                <a:gd name="T3" fmla="*/ 0 h 86"/>
                <a:gd name="T4" fmla="*/ 239 w 916"/>
                <a:gd name="T5" fmla="*/ 35 h 86"/>
                <a:gd name="T6" fmla="*/ 354 w 916"/>
                <a:gd name="T7" fmla="*/ 44 h 86"/>
                <a:gd name="T8" fmla="*/ 363 w 916"/>
                <a:gd name="T9" fmla="*/ 0 h 86"/>
                <a:gd name="T10" fmla="*/ 443 w 916"/>
                <a:gd name="T11" fmla="*/ 53 h 86"/>
                <a:gd name="T12" fmla="*/ 540 w 916"/>
                <a:gd name="T13" fmla="*/ 44 h 86"/>
                <a:gd name="T14" fmla="*/ 567 w 916"/>
                <a:gd name="T15" fmla="*/ 18 h 86"/>
                <a:gd name="T16" fmla="*/ 638 w 916"/>
                <a:gd name="T17" fmla="*/ 62 h 86"/>
                <a:gd name="T18" fmla="*/ 717 w 916"/>
                <a:gd name="T19" fmla="*/ 53 h 86"/>
                <a:gd name="T20" fmla="*/ 753 w 916"/>
                <a:gd name="T21" fmla="*/ 35 h 86"/>
                <a:gd name="T22" fmla="*/ 886 w 916"/>
                <a:gd name="T23" fmla="*/ 62 h 86"/>
                <a:gd name="T24" fmla="*/ 912 w 916"/>
                <a:gd name="T25"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86">
                  <a:moveTo>
                    <a:pt x="0" y="53"/>
                  </a:moveTo>
                  <a:cubicBezTo>
                    <a:pt x="75" y="48"/>
                    <a:pt x="135" y="71"/>
                    <a:pt x="159" y="0"/>
                  </a:cubicBezTo>
                  <a:cubicBezTo>
                    <a:pt x="188" y="10"/>
                    <a:pt x="209" y="26"/>
                    <a:pt x="239" y="35"/>
                  </a:cubicBezTo>
                  <a:cubicBezTo>
                    <a:pt x="277" y="61"/>
                    <a:pt x="290" y="79"/>
                    <a:pt x="354" y="44"/>
                  </a:cubicBezTo>
                  <a:cubicBezTo>
                    <a:pt x="367" y="37"/>
                    <a:pt x="360" y="15"/>
                    <a:pt x="363" y="0"/>
                  </a:cubicBezTo>
                  <a:cubicBezTo>
                    <a:pt x="390" y="27"/>
                    <a:pt x="412" y="32"/>
                    <a:pt x="443" y="53"/>
                  </a:cubicBezTo>
                  <a:cubicBezTo>
                    <a:pt x="475" y="50"/>
                    <a:pt x="509" y="53"/>
                    <a:pt x="540" y="44"/>
                  </a:cubicBezTo>
                  <a:cubicBezTo>
                    <a:pt x="552" y="41"/>
                    <a:pt x="555" y="20"/>
                    <a:pt x="567" y="18"/>
                  </a:cubicBezTo>
                  <a:cubicBezTo>
                    <a:pt x="581" y="16"/>
                    <a:pt x="631" y="57"/>
                    <a:pt x="638" y="62"/>
                  </a:cubicBezTo>
                  <a:cubicBezTo>
                    <a:pt x="664" y="59"/>
                    <a:pt x="692" y="63"/>
                    <a:pt x="717" y="53"/>
                  </a:cubicBezTo>
                  <a:cubicBezTo>
                    <a:pt x="772" y="31"/>
                    <a:pt x="673" y="11"/>
                    <a:pt x="753" y="35"/>
                  </a:cubicBezTo>
                  <a:cubicBezTo>
                    <a:pt x="787" y="86"/>
                    <a:pt x="828" y="69"/>
                    <a:pt x="886" y="62"/>
                  </a:cubicBezTo>
                  <a:cubicBezTo>
                    <a:pt x="916" y="31"/>
                    <a:pt x="912" y="47"/>
                    <a:pt x="912" y="18"/>
                  </a:cubicBezTo>
                </a:path>
              </a:pathLst>
            </a:custGeom>
            <a:solidFill>
              <a:srgbClr val="3366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73736" name="Text Box 8">
            <a:extLst>
              <a:ext uri="{FF2B5EF4-FFF2-40B4-BE49-F238E27FC236}">
                <a16:creationId xmlns:a16="http://schemas.microsoft.com/office/drawing/2014/main" id="{3DD0C83B-F013-43F8-B0FB-C18664FD3760}"/>
              </a:ext>
            </a:extLst>
          </p:cNvPr>
          <p:cNvSpPr txBox="1">
            <a:spLocks noChangeArrowheads="1"/>
          </p:cNvSpPr>
          <p:nvPr/>
        </p:nvSpPr>
        <p:spPr bwMode="auto">
          <a:xfrm>
            <a:off x="3124200" y="4800600"/>
            <a:ext cx="16065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Pirate…”Walk the plank”</a:t>
            </a:r>
          </a:p>
          <a:p>
            <a:pPr fontAlgn="base">
              <a:spcBef>
                <a:spcPct val="0"/>
              </a:spcBef>
              <a:spcAft>
                <a:spcPct val="0"/>
              </a:spcAft>
            </a:pPr>
            <a:r>
              <a:rPr lang="en-US" altLang="en-US" sz="800">
                <a:solidFill>
                  <a:srgbClr val="000000"/>
                </a:solidFill>
                <a:latin typeface="Arial" panose="020B0604020202020204" pitchFamily="34" charset="0"/>
              </a:rPr>
              <a:t>   once in water, shark eats and</a:t>
            </a:r>
          </a:p>
          <a:p>
            <a:pPr fontAlgn="base">
              <a:spcBef>
                <a:spcPct val="0"/>
              </a:spcBef>
              <a:spcAft>
                <a:spcPct val="0"/>
              </a:spcAft>
            </a:pPr>
            <a:r>
              <a:rPr lang="en-US" altLang="en-US" sz="800">
                <a:solidFill>
                  <a:srgbClr val="000000"/>
                </a:solidFill>
                <a:latin typeface="Arial" panose="020B0604020202020204" pitchFamily="34" charset="0"/>
              </a:rPr>
              <a:t>   water changes to pink color</a:t>
            </a:r>
          </a:p>
        </p:txBody>
      </p:sp>
      <p:sp>
        <p:nvSpPr>
          <p:cNvPr id="73737" name="Line 9">
            <a:extLst>
              <a:ext uri="{FF2B5EF4-FFF2-40B4-BE49-F238E27FC236}">
                <a16:creationId xmlns:a16="http://schemas.microsoft.com/office/drawing/2014/main" id="{1D55BAAB-265A-4305-83DC-015B08955CC7}"/>
              </a:ext>
            </a:extLst>
          </p:cNvPr>
          <p:cNvSpPr>
            <a:spLocks noChangeShapeType="1"/>
          </p:cNvSpPr>
          <p:nvPr/>
        </p:nvSpPr>
        <p:spPr bwMode="auto">
          <a:xfrm>
            <a:off x="7031038" y="1676401"/>
            <a:ext cx="0" cy="4772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38" name="Line 10">
            <a:extLst>
              <a:ext uri="{FF2B5EF4-FFF2-40B4-BE49-F238E27FC236}">
                <a16:creationId xmlns:a16="http://schemas.microsoft.com/office/drawing/2014/main" id="{23541DEF-8799-4AA9-B43E-22C52F403B5D}"/>
              </a:ext>
            </a:extLst>
          </p:cNvPr>
          <p:cNvSpPr>
            <a:spLocks noChangeShapeType="1"/>
          </p:cNvSpPr>
          <p:nvPr/>
        </p:nvSpPr>
        <p:spPr bwMode="auto">
          <a:xfrm>
            <a:off x="7031038" y="6448425"/>
            <a:ext cx="29448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39" name="Freeform 11">
            <a:extLst>
              <a:ext uri="{FF2B5EF4-FFF2-40B4-BE49-F238E27FC236}">
                <a16:creationId xmlns:a16="http://schemas.microsoft.com/office/drawing/2014/main" id="{4611DA56-CFFF-4CAE-A1BD-70011D58D562}"/>
              </a:ext>
            </a:extLst>
          </p:cNvPr>
          <p:cNvSpPr>
            <a:spLocks/>
          </p:cNvSpPr>
          <p:nvPr/>
        </p:nvSpPr>
        <p:spPr bwMode="auto">
          <a:xfrm>
            <a:off x="7335838" y="2770189"/>
            <a:ext cx="2132012" cy="3081337"/>
          </a:xfrm>
          <a:custGeom>
            <a:avLst/>
            <a:gdLst>
              <a:gd name="T0" fmla="*/ 0 w 1008"/>
              <a:gd name="T1" fmla="*/ 1876 h 1876"/>
              <a:gd name="T2" fmla="*/ 288 w 1008"/>
              <a:gd name="T3" fmla="*/ 1828 h 1876"/>
              <a:gd name="T4" fmla="*/ 432 w 1008"/>
              <a:gd name="T5" fmla="*/ 1780 h 1876"/>
              <a:gd name="T6" fmla="*/ 480 w 1008"/>
              <a:gd name="T7" fmla="*/ 1540 h 1876"/>
              <a:gd name="T8" fmla="*/ 576 w 1008"/>
              <a:gd name="T9" fmla="*/ 292 h 1876"/>
              <a:gd name="T10" fmla="*/ 721 w 1008"/>
              <a:gd name="T11" fmla="*/ 48 h 1876"/>
              <a:gd name="T12" fmla="*/ 1008 w 1008"/>
              <a:gd name="T13" fmla="*/ 4 h 1876"/>
            </a:gdLst>
            <a:ahLst/>
            <a:cxnLst>
              <a:cxn ang="0">
                <a:pos x="T0" y="T1"/>
              </a:cxn>
              <a:cxn ang="0">
                <a:pos x="T2" y="T3"/>
              </a:cxn>
              <a:cxn ang="0">
                <a:pos x="T4" y="T5"/>
              </a:cxn>
              <a:cxn ang="0">
                <a:pos x="T6" y="T7"/>
              </a:cxn>
              <a:cxn ang="0">
                <a:pos x="T8" y="T9"/>
              </a:cxn>
              <a:cxn ang="0">
                <a:pos x="T10" y="T11"/>
              </a:cxn>
              <a:cxn ang="0">
                <a:pos x="T12" y="T13"/>
              </a:cxn>
            </a:cxnLst>
            <a:rect l="0" t="0" r="r" b="b"/>
            <a:pathLst>
              <a:path w="1008" h="1876">
                <a:moveTo>
                  <a:pt x="0" y="1876"/>
                </a:moveTo>
                <a:cubicBezTo>
                  <a:pt x="108" y="1860"/>
                  <a:pt x="216" y="1844"/>
                  <a:pt x="288" y="1828"/>
                </a:cubicBezTo>
                <a:cubicBezTo>
                  <a:pt x="360" y="1812"/>
                  <a:pt x="400" y="1828"/>
                  <a:pt x="432" y="1780"/>
                </a:cubicBezTo>
                <a:cubicBezTo>
                  <a:pt x="464" y="1732"/>
                  <a:pt x="456" y="1788"/>
                  <a:pt x="480" y="1540"/>
                </a:cubicBezTo>
                <a:cubicBezTo>
                  <a:pt x="504" y="1292"/>
                  <a:pt x="536" y="541"/>
                  <a:pt x="576" y="292"/>
                </a:cubicBezTo>
                <a:cubicBezTo>
                  <a:pt x="616" y="43"/>
                  <a:pt x="649" y="96"/>
                  <a:pt x="721" y="48"/>
                </a:cubicBezTo>
                <a:cubicBezTo>
                  <a:pt x="793" y="0"/>
                  <a:pt x="948" y="13"/>
                  <a:pt x="1008" y="4"/>
                </a:cubicBezTo>
              </a:path>
            </a:pathLst>
          </a:custGeom>
          <a:noFill/>
          <a:ln w="22225">
            <a:solidFill>
              <a:srgbClr val="3333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0" name="Text Box 12">
            <a:extLst>
              <a:ext uri="{FF2B5EF4-FFF2-40B4-BE49-F238E27FC236}">
                <a16:creationId xmlns:a16="http://schemas.microsoft.com/office/drawing/2014/main" id="{314B929E-DD6F-4113-8656-CE516D0E964D}"/>
              </a:ext>
            </a:extLst>
          </p:cNvPr>
          <p:cNvSpPr txBox="1">
            <a:spLocks noChangeArrowheads="1"/>
          </p:cNvSpPr>
          <p:nvPr/>
        </p:nvSpPr>
        <p:spPr bwMode="auto">
          <a:xfrm>
            <a:off x="5791200" y="38115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73741" name="Line 13">
            <a:extLst>
              <a:ext uri="{FF2B5EF4-FFF2-40B4-BE49-F238E27FC236}">
                <a16:creationId xmlns:a16="http://schemas.microsoft.com/office/drawing/2014/main" id="{AA734B14-C605-46C1-8BC0-AAB406C50AAB}"/>
              </a:ext>
            </a:extLst>
          </p:cNvPr>
          <p:cNvSpPr>
            <a:spLocks noChangeShapeType="1"/>
          </p:cNvSpPr>
          <p:nvPr/>
        </p:nvSpPr>
        <p:spPr bwMode="auto">
          <a:xfrm>
            <a:off x="6929438" y="6149975"/>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2" name="Line 14">
            <a:extLst>
              <a:ext uri="{FF2B5EF4-FFF2-40B4-BE49-F238E27FC236}">
                <a16:creationId xmlns:a16="http://schemas.microsoft.com/office/drawing/2014/main" id="{C93EE452-9960-490B-9C6C-2F855DF98BBC}"/>
              </a:ext>
            </a:extLst>
          </p:cNvPr>
          <p:cNvSpPr>
            <a:spLocks noChangeShapeType="1"/>
          </p:cNvSpPr>
          <p:nvPr/>
        </p:nvSpPr>
        <p:spPr bwMode="auto">
          <a:xfrm>
            <a:off x="6929438" y="5851525"/>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3" name="Line 15">
            <a:extLst>
              <a:ext uri="{FF2B5EF4-FFF2-40B4-BE49-F238E27FC236}">
                <a16:creationId xmlns:a16="http://schemas.microsoft.com/office/drawing/2014/main" id="{0A47A25F-AA55-43EC-8942-671430D29891}"/>
              </a:ext>
            </a:extLst>
          </p:cNvPr>
          <p:cNvSpPr>
            <a:spLocks noChangeShapeType="1"/>
          </p:cNvSpPr>
          <p:nvPr/>
        </p:nvSpPr>
        <p:spPr bwMode="auto">
          <a:xfrm>
            <a:off x="6929438" y="5553075"/>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4" name="Line 16">
            <a:extLst>
              <a:ext uri="{FF2B5EF4-FFF2-40B4-BE49-F238E27FC236}">
                <a16:creationId xmlns:a16="http://schemas.microsoft.com/office/drawing/2014/main" id="{1D354CDA-9C7A-4922-9DD6-5C6C8B5FD0DE}"/>
              </a:ext>
            </a:extLst>
          </p:cNvPr>
          <p:cNvSpPr>
            <a:spLocks noChangeShapeType="1"/>
          </p:cNvSpPr>
          <p:nvPr/>
        </p:nvSpPr>
        <p:spPr bwMode="auto">
          <a:xfrm>
            <a:off x="6929438" y="525621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5" name="Line 17">
            <a:extLst>
              <a:ext uri="{FF2B5EF4-FFF2-40B4-BE49-F238E27FC236}">
                <a16:creationId xmlns:a16="http://schemas.microsoft.com/office/drawing/2014/main" id="{9E9E9DFA-A257-4F5F-B0E8-EE0E571FD6F6}"/>
              </a:ext>
            </a:extLst>
          </p:cNvPr>
          <p:cNvSpPr>
            <a:spLocks noChangeShapeType="1"/>
          </p:cNvSpPr>
          <p:nvPr/>
        </p:nvSpPr>
        <p:spPr bwMode="auto">
          <a:xfrm>
            <a:off x="6929438" y="495776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6" name="Line 18">
            <a:extLst>
              <a:ext uri="{FF2B5EF4-FFF2-40B4-BE49-F238E27FC236}">
                <a16:creationId xmlns:a16="http://schemas.microsoft.com/office/drawing/2014/main" id="{37972B8E-F534-4A67-96B0-3B8267F63E71}"/>
              </a:ext>
            </a:extLst>
          </p:cNvPr>
          <p:cNvSpPr>
            <a:spLocks noChangeShapeType="1"/>
          </p:cNvSpPr>
          <p:nvPr/>
        </p:nvSpPr>
        <p:spPr bwMode="auto">
          <a:xfrm>
            <a:off x="6929438" y="465931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7" name="Line 19">
            <a:extLst>
              <a:ext uri="{FF2B5EF4-FFF2-40B4-BE49-F238E27FC236}">
                <a16:creationId xmlns:a16="http://schemas.microsoft.com/office/drawing/2014/main" id="{AEF88EA8-DE83-4F9B-9262-4778A4324FA8}"/>
              </a:ext>
            </a:extLst>
          </p:cNvPr>
          <p:cNvSpPr>
            <a:spLocks noChangeShapeType="1"/>
          </p:cNvSpPr>
          <p:nvPr/>
        </p:nvSpPr>
        <p:spPr bwMode="auto">
          <a:xfrm>
            <a:off x="6929438" y="436086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8" name="Line 20">
            <a:extLst>
              <a:ext uri="{FF2B5EF4-FFF2-40B4-BE49-F238E27FC236}">
                <a16:creationId xmlns:a16="http://schemas.microsoft.com/office/drawing/2014/main" id="{7B09824E-CA29-4D6D-B0B1-C52A88220C62}"/>
              </a:ext>
            </a:extLst>
          </p:cNvPr>
          <p:cNvSpPr>
            <a:spLocks noChangeShapeType="1"/>
          </p:cNvSpPr>
          <p:nvPr/>
        </p:nvSpPr>
        <p:spPr bwMode="auto">
          <a:xfrm>
            <a:off x="6929438" y="406241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49" name="Line 21">
            <a:extLst>
              <a:ext uri="{FF2B5EF4-FFF2-40B4-BE49-F238E27FC236}">
                <a16:creationId xmlns:a16="http://schemas.microsoft.com/office/drawing/2014/main" id="{FF7813E7-5223-4E77-8467-1B00CFD13853}"/>
              </a:ext>
            </a:extLst>
          </p:cNvPr>
          <p:cNvSpPr>
            <a:spLocks noChangeShapeType="1"/>
          </p:cNvSpPr>
          <p:nvPr/>
        </p:nvSpPr>
        <p:spPr bwMode="auto">
          <a:xfrm>
            <a:off x="6929438" y="376396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0" name="Line 22">
            <a:extLst>
              <a:ext uri="{FF2B5EF4-FFF2-40B4-BE49-F238E27FC236}">
                <a16:creationId xmlns:a16="http://schemas.microsoft.com/office/drawing/2014/main" id="{FD25EF67-B36C-4746-A3D5-F014F4C0BA8E}"/>
              </a:ext>
            </a:extLst>
          </p:cNvPr>
          <p:cNvSpPr>
            <a:spLocks noChangeShapeType="1"/>
          </p:cNvSpPr>
          <p:nvPr/>
        </p:nvSpPr>
        <p:spPr bwMode="auto">
          <a:xfrm>
            <a:off x="6929438" y="346551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1" name="Line 23">
            <a:extLst>
              <a:ext uri="{FF2B5EF4-FFF2-40B4-BE49-F238E27FC236}">
                <a16:creationId xmlns:a16="http://schemas.microsoft.com/office/drawing/2014/main" id="{62F21CFD-F2C9-41F1-97A9-A561F1640C53}"/>
              </a:ext>
            </a:extLst>
          </p:cNvPr>
          <p:cNvSpPr>
            <a:spLocks noChangeShapeType="1"/>
          </p:cNvSpPr>
          <p:nvPr/>
        </p:nvSpPr>
        <p:spPr bwMode="auto">
          <a:xfrm>
            <a:off x="6929438" y="3167063"/>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2" name="Line 24">
            <a:extLst>
              <a:ext uri="{FF2B5EF4-FFF2-40B4-BE49-F238E27FC236}">
                <a16:creationId xmlns:a16="http://schemas.microsoft.com/office/drawing/2014/main" id="{9852C51E-3DDE-4D19-9F4C-4ED20C9A3DA5}"/>
              </a:ext>
            </a:extLst>
          </p:cNvPr>
          <p:cNvSpPr>
            <a:spLocks noChangeShapeType="1"/>
          </p:cNvSpPr>
          <p:nvPr/>
        </p:nvSpPr>
        <p:spPr bwMode="auto">
          <a:xfrm>
            <a:off x="6929438" y="2870200"/>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3" name="Line 25">
            <a:extLst>
              <a:ext uri="{FF2B5EF4-FFF2-40B4-BE49-F238E27FC236}">
                <a16:creationId xmlns:a16="http://schemas.microsoft.com/office/drawing/2014/main" id="{6B8E56A7-0747-4A1D-91A6-57D64FF35DC7}"/>
              </a:ext>
            </a:extLst>
          </p:cNvPr>
          <p:cNvSpPr>
            <a:spLocks noChangeShapeType="1"/>
          </p:cNvSpPr>
          <p:nvPr/>
        </p:nvSpPr>
        <p:spPr bwMode="auto">
          <a:xfrm>
            <a:off x="6929438" y="2571750"/>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4" name="Line 26">
            <a:extLst>
              <a:ext uri="{FF2B5EF4-FFF2-40B4-BE49-F238E27FC236}">
                <a16:creationId xmlns:a16="http://schemas.microsoft.com/office/drawing/2014/main" id="{9176D1FE-E2E9-43C9-996E-6B73DDB57D3F}"/>
              </a:ext>
            </a:extLst>
          </p:cNvPr>
          <p:cNvSpPr>
            <a:spLocks noChangeShapeType="1"/>
          </p:cNvSpPr>
          <p:nvPr/>
        </p:nvSpPr>
        <p:spPr bwMode="auto">
          <a:xfrm>
            <a:off x="6929438" y="2273300"/>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5" name="Line 27">
            <a:extLst>
              <a:ext uri="{FF2B5EF4-FFF2-40B4-BE49-F238E27FC236}">
                <a16:creationId xmlns:a16="http://schemas.microsoft.com/office/drawing/2014/main" id="{8D937D8B-16F9-4EE4-BCCE-D96EF931175B}"/>
              </a:ext>
            </a:extLst>
          </p:cNvPr>
          <p:cNvSpPr>
            <a:spLocks noChangeShapeType="1"/>
          </p:cNvSpPr>
          <p:nvPr/>
        </p:nvSpPr>
        <p:spPr bwMode="auto">
          <a:xfrm>
            <a:off x="6929438" y="1974850"/>
            <a:ext cx="10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56" name="Text Box 28">
            <a:extLst>
              <a:ext uri="{FF2B5EF4-FFF2-40B4-BE49-F238E27FC236}">
                <a16:creationId xmlns:a16="http://schemas.microsoft.com/office/drawing/2014/main" id="{1F1B383C-F259-46D5-BA14-4659FA3E755F}"/>
              </a:ext>
            </a:extLst>
          </p:cNvPr>
          <p:cNvSpPr txBox="1">
            <a:spLocks noChangeArrowheads="1"/>
          </p:cNvSpPr>
          <p:nvPr/>
        </p:nvSpPr>
        <p:spPr bwMode="auto">
          <a:xfrm>
            <a:off x="8634413" y="18938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endpoint</a:t>
            </a:r>
          </a:p>
        </p:txBody>
      </p:sp>
      <p:sp>
        <p:nvSpPr>
          <p:cNvPr id="73757" name="Text Box 29">
            <a:extLst>
              <a:ext uri="{FF2B5EF4-FFF2-40B4-BE49-F238E27FC236}">
                <a16:creationId xmlns:a16="http://schemas.microsoft.com/office/drawing/2014/main" id="{74F5B6E3-AB32-4B13-86E9-C6A50535F34A}"/>
              </a:ext>
            </a:extLst>
          </p:cNvPr>
          <p:cNvSpPr txBox="1">
            <a:spLocks noChangeArrowheads="1"/>
          </p:cNvSpPr>
          <p:nvPr/>
        </p:nvSpPr>
        <p:spPr bwMode="auto">
          <a:xfrm>
            <a:off x="9099550" y="3665538"/>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a:solidFill>
                  <a:srgbClr val="000000"/>
                </a:solidFill>
                <a:latin typeface="Arial" panose="020B0604020202020204" pitchFamily="34" charset="0"/>
              </a:rPr>
              <a:t>equivalence </a:t>
            </a:r>
          </a:p>
          <a:p>
            <a:pPr algn="ctr" fontAlgn="base">
              <a:spcBef>
                <a:spcPct val="0"/>
              </a:spcBef>
              <a:spcAft>
                <a:spcPct val="0"/>
              </a:spcAft>
            </a:pPr>
            <a:r>
              <a:rPr lang="en-US" altLang="en-US">
                <a:solidFill>
                  <a:srgbClr val="000000"/>
                </a:solidFill>
                <a:latin typeface="Arial" panose="020B0604020202020204" pitchFamily="34" charset="0"/>
              </a:rPr>
              <a:t>point</a:t>
            </a:r>
          </a:p>
        </p:txBody>
      </p:sp>
      <p:sp>
        <p:nvSpPr>
          <p:cNvPr id="73758" name="Text Box 30">
            <a:extLst>
              <a:ext uri="{FF2B5EF4-FFF2-40B4-BE49-F238E27FC236}">
                <a16:creationId xmlns:a16="http://schemas.microsoft.com/office/drawing/2014/main" id="{986D6205-7434-4638-B863-A00A8B810AC5}"/>
              </a:ext>
            </a:extLst>
          </p:cNvPr>
          <p:cNvSpPr txBox="1">
            <a:spLocks noChangeArrowheads="1"/>
          </p:cNvSpPr>
          <p:nvPr/>
        </p:nvSpPr>
        <p:spPr bwMode="auto">
          <a:xfrm>
            <a:off x="8258175" y="6448426"/>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base</a:t>
            </a:r>
          </a:p>
        </p:txBody>
      </p:sp>
      <p:sp>
        <p:nvSpPr>
          <p:cNvPr id="73759" name="Text Box 31">
            <a:extLst>
              <a:ext uri="{FF2B5EF4-FFF2-40B4-BE49-F238E27FC236}">
                <a16:creationId xmlns:a16="http://schemas.microsoft.com/office/drawing/2014/main" id="{AEABB4FA-7BF5-4DB9-8E23-FD5760647F22}"/>
              </a:ext>
            </a:extLst>
          </p:cNvPr>
          <p:cNvSpPr txBox="1">
            <a:spLocks noChangeArrowheads="1"/>
          </p:cNvSpPr>
          <p:nvPr/>
        </p:nvSpPr>
        <p:spPr bwMode="auto">
          <a:xfrm>
            <a:off x="6523039" y="4200525"/>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7</a:t>
            </a:r>
          </a:p>
        </p:txBody>
      </p:sp>
      <p:sp>
        <p:nvSpPr>
          <p:cNvPr id="73760" name="Line 32">
            <a:extLst>
              <a:ext uri="{FF2B5EF4-FFF2-40B4-BE49-F238E27FC236}">
                <a16:creationId xmlns:a16="http://schemas.microsoft.com/office/drawing/2014/main" id="{82712AFC-637B-4257-ADA5-BBFE5D5A97BA}"/>
              </a:ext>
            </a:extLst>
          </p:cNvPr>
          <p:cNvSpPr>
            <a:spLocks noChangeShapeType="1"/>
          </p:cNvSpPr>
          <p:nvPr/>
        </p:nvSpPr>
        <p:spPr bwMode="auto">
          <a:xfrm>
            <a:off x="7031038" y="4360863"/>
            <a:ext cx="1422400" cy="0"/>
          </a:xfrm>
          <a:prstGeom prst="line">
            <a:avLst/>
          </a:prstGeom>
          <a:noFill/>
          <a:ln w="952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3761" name="Text Box 33">
            <a:extLst>
              <a:ext uri="{FF2B5EF4-FFF2-40B4-BE49-F238E27FC236}">
                <a16:creationId xmlns:a16="http://schemas.microsoft.com/office/drawing/2014/main" id="{5983F854-525C-422A-BDC9-05C10CDE589D}"/>
              </a:ext>
            </a:extLst>
          </p:cNvPr>
          <p:cNvSpPr txBox="1">
            <a:spLocks noChangeArrowheads="1"/>
          </p:cNvSpPr>
          <p:nvPr/>
        </p:nvSpPr>
        <p:spPr bwMode="auto">
          <a:xfrm>
            <a:off x="9680576" y="2571750"/>
            <a:ext cx="607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00FF"/>
                </a:solidFill>
                <a:latin typeface="Arial" panose="020B0604020202020204" pitchFamily="34" charset="0"/>
              </a:rPr>
              <a:t>pink</a:t>
            </a:r>
          </a:p>
        </p:txBody>
      </p:sp>
      <p:sp>
        <p:nvSpPr>
          <p:cNvPr id="73762" name="WordArt 34">
            <a:extLst>
              <a:ext uri="{FF2B5EF4-FFF2-40B4-BE49-F238E27FC236}">
                <a16:creationId xmlns:a16="http://schemas.microsoft.com/office/drawing/2014/main" id="{91D59BAA-4A90-4B7E-9E12-AFC809682EDF}"/>
              </a:ext>
            </a:extLst>
          </p:cNvPr>
          <p:cNvSpPr>
            <a:spLocks noChangeArrowheads="1" noChangeShapeType="1" noTextEdit="1"/>
          </p:cNvSpPr>
          <p:nvPr/>
        </p:nvSpPr>
        <p:spPr bwMode="auto">
          <a:xfrm>
            <a:off x="8939213" y="5354638"/>
            <a:ext cx="1066800" cy="2984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n-US" sz="1600" kern="10">
                <a:ln w="9525">
                  <a:solidFill>
                    <a:srgbClr val="000000"/>
                  </a:solidFill>
                  <a:round/>
                  <a:headEnd/>
                  <a:tailEnd/>
                </a:ln>
                <a:solidFill>
                  <a:srgbClr val="FFFFFF"/>
                </a:solidFill>
                <a:latin typeface="Arial" panose="020B0604020202020204" pitchFamily="34" charset="0"/>
                <a:cs typeface="Arial" panose="020B0604020202020204" pitchFamily="34" charset="0"/>
              </a:rPr>
              <a:t>colorless</a:t>
            </a:r>
          </a:p>
        </p:txBody>
      </p:sp>
      <p:pic>
        <p:nvPicPr>
          <p:cNvPr id="73763" name="01 Track 1.wma">
            <a:hlinkClick r:id="" action="ppaction://media"/>
            <a:extLst>
              <a:ext uri="{FF2B5EF4-FFF2-40B4-BE49-F238E27FC236}">
                <a16:creationId xmlns:a16="http://schemas.microsoft.com/office/drawing/2014/main" id="{0EC906D2-0E8B-4D8D-93C7-0560F26DA0D8}"/>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8288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3764" name="Picture 36" descr="MCj02508870000[1]">
            <a:extLst>
              <a:ext uri="{FF2B5EF4-FFF2-40B4-BE49-F238E27FC236}">
                <a16:creationId xmlns:a16="http://schemas.microsoft.com/office/drawing/2014/main" id="{29A6B55C-70D9-4BC2-80C3-94E466FB74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1" y="4419601"/>
            <a:ext cx="969963" cy="1470025"/>
          </a:xfrm>
          <a:prstGeom prst="rect">
            <a:avLst/>
          </a:prstGeom>
          <a:noFill/>
          <a:extLst>
            <a:ext uri="{909E8E84-426E-40DD-AFC4-6F175D3DCCD1}">
              <a14:hiddenFill xmlns:a14="http://schemas.microsoft.com/office/drawing/2010/main">
                <a:solidFill>
                  <a:srgbClr val="FFFFFF"/>
                </a:solidFill>
              </a14:hiddenFill>
            </a:ext>
          </a:extLst>
        </p:spPr>
      </p:pic>
      <p:pic>
        <p:nvPicPr>
          <p:cNvPr id="73765" name="Picture 37" descr="MCPE02949_0000[1]">
            <a:extLst>
              <a:ext uri="{FF2B5EF4-FFF2-40B4-BE49-F238E27FC236}">
                <a16:creationId xmlns:a16="http://schemas.microsoft.com/office/drawing/2014/main" id="{25C4DFFF-5F17-44DA-9077-4837F678AB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28600"/>
            <a:ext cx="3678238" cy="6248400"/>
          </a:xfrm>
          <a:prstGeom prst="rect">
            <a:avLst/>
          </a:prstGeom>
          <a:noFill/>
          <a:extLst>
            <a:ext uri="{909E8E84-426E-40DD-AFC4-6F175D3DCCD1}">
              <a14:hiddenFill xmlns:a14="http://schemas.microsoft.com/office/drawing/2010/main">
                <a:solidFill>
                  <a:srgbClr val="FFFFFF"/>
                </a:solidFill>
              </a14:hiddenFill>
            </a:ext>
          </a:extLst>
        </p:spPr>
      </p:pic>
      <p:pic>
        <p:nvPicPr>
          <p:cNvPr id="73766" name="Picture 38" descr="phenolthalein indicator">
            <a:extLst>
              <a:ext uri="{FF2B5EF4-FFF2-40B4-BE49-F238E27FC236}">
                <a16:creationId xmlns:a16="http://schemas.microsoft.com/office/drawing/2014/main" id="{DFF2DB5B-B489-48D2-91C3-9F0B90C4396F}"/>
              </a:ext>
            </a:extLst>
          </p:cNvPr>
          <p:cNvPicPr>
            <a:picLocks noChangeAspect="1" noChangeArrowheads="1"/>
          </p:cNvPicPr>
          <p:nvPr/>
        </p:nvPicPr>
        <p:blipFill>
          <a:blip r:embed="rId8">
            <a:lum bright="4000" contrast="12000"/>
            <a:extLst>
              <a:ext uri="{28A0092B-C50C-407E-A947-70E740481C1C}">
                <a14:useLocalDpi xmlns:a14="http://schemas.microsoft.com/office/drawing/2010/main" val="0"/>
              </a:ext>
            </a:extLst>
          </a:blip>
          <a:srcRect l="8936" t="5847" r="7872" b="53596"/>
          <a:stretch>
            <a:fillRect/>
          </a:stretch>
        </p:blipFill>
        <p:spPr bwMode="auto">
          <a:xfrm>
            <a:off x="2133600" y="2438400"/>
            <a:ext cx="1792288" cy="1335088"/>
          </a:xfrm>
          <a:prstGeom prst="rect">
            <a:avLst/>
          </a:prstGeom>
          <a:noFill/>
          <a:extLst>
            <a:ext uri="{909E8E84-426E-40DD-AFC4-6F175D3DCCD1}">
              <a14:hiddenFill xmlns:a14="http://schemas.microsoft.com/office/drawing/2010/main">
                <a:solidFill>
                  <a:srgbClr val="FFFFFF"/>
                </a:solidFill>
              </a14:hiddenFill>
            </a:ext>
          </a:extLst>
        </p:spPr>
      </p:pic>
      <p:pic>
        <p:nvPicPr>
          <p:cNvPr id="73767" name="Picture 39" descr="phenolthalein indicator">
            <a:extLst>
              <a:ext uri="{FF2B5EF4-FFF2-40B4-BE49-F238E27FC236}">
                <a16:creationId xmlns:a16="http://schemas.microsoft.com/office/drawing/2014/main" id="{A83B1AEE-1F5B-4F02-9627-2A7A5F061CE0}"/>
              </a:ext>
            </a:extLst>
          </p:cNvPr>
          <p:cNvPicPr>
            <a:picLocks noChangeAspect="1" noChangeArrowheads="1"/>
          </p:cNvPicPr>
          <p:nvPr/>
        </p:nvPicPr>
        <p:blipFill>
          <a:blip r:embed="rId8">
            <a:lum bright="10000" contrast="18000"/>
            <a:extLst>
              <a:ext uri="{28A0092B-C50C-407E-A947-70E740481C1C}">
                <a14:useLocalDpi xmlns:a14="http://schemas.microsoft.com/office/drawing/2010/main" val="0"/>
              </a:ext>
            </a:extLst>
          </a:blip>
          <a:srcRect l="7021" t="56798" b="4872"/>
          <a:stretch>
            <a:fillRect/>
          </a:stretch>
        </p:blipFill>
        <p:spPr bwMode="auto">
          <a:xfrm>
            <a:off x="4114800" y="2438401"/>
            <a:ext cx="2001838" cy="1260475"/>
          </a:xfrm>
          <a:prstGeom prst="rect">
            <a:avLst/>
          </a:prstGeom>
          <a:noFill/>
          <a:extLst>
            <a:ext uri="{909E8E84-426E-40DD-AFC4-6F175D3DCCD1}">
              <a14:hiddenFill xmlns:a14="http://schemas.microsoft.com/office/drawing/2010/main">
                <a:solidFill>
                  <a:srgbClr val="FFFFFF"/>
                </a:solidFill>
              </a14:hiddenFill>
            </a:ext>
          </a:extLst>
        </p:spPr>
      </p:pic>
      <p:grpSp>
        <p:nvGrpSpPr>
          <p:cNvPr id="73768" name="Group 40">
            <a:extLst>
              <a:ext uri="{FF2B5EF4-FFF2-40B4-BE49-F238E27FC236}">
                <a16:creationId xmlns:a16="http://schemas.microsoft.com/office/drawing/2014/main" id="{F63B4530-0AEF-4B9D-AA07-A647A559F3D0}"/>
              </a:ext>
            </a:extLst>
          </p:cNvPr>
          <p:cNvGrpSpPr>
            <a:grpSpLocks/>
          </p:cNvGrpSpPr>
          <p:nvPr/>
        </p:nvGrpSpPr>
        <p:grpSpPr bwMode="auto">
          <a:xfrm>
            <a:off x="2212976" y="609601"/>
            <a:ext cx="4035425" cy="5654675"/>
            <a:chOff x="434" y="374"/>
            <a:chExt cx="2542" cy="3562"/>
          </a:xfrm>
        </p:grpSpPr>
        <p:pic>
          <p:nvPicPr>
            <p:cNvPr id="73769" name="Picture 41" descr="Zumdahl16_08">
              <a:extLst>
                <a:ext uri="{FF2B5EF4-FFF2-40B4-BE49-F238E27FC236}">
                  <a16:creationId xmlns:a16="http://schemas.microsoft.com/office/drawing/2014/main" id="{46FCECB1-FF58-4CBE-949C-7AC4325F43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 y="960"/>
              <a:ext cx="2542" cy="2976"/>
            </a:xfrm>
            <a:prstGeom prst="rect">
              <a:avLst/>
            </a:prstGeom>
            <a:noFill/>
            <a:extLst>
              <a:ext uri="{909E8E84-426E-40DD-AFC4-6F175D3DCCD1}">
                <a14:hiddenFill xmlns:a14="http://schemas.microsoft.com/office/drawing/2010/main">
                  <a:solidFill>
                    <a:srgbClr val="FFFFFF"/>
                  </a:solidFill>
                </a14:hiddenFill>
              </a:ext>
            </a:extLst>
          </p:spPr>
        </p:pic>
        <p:sp>
          <p:nvSpPr>
            <p:cNvPr id="73770" name="Text Box 42">
              <a:extLst>
                <a:ext uri="{FF2B5EF4-FFF2-40B4-BE49-F238E27FC236}">
                  <a16:creationId xmlns:a16="http://schemas.microsoft.com/office/drawing/2014/main" id="{CE16BEF7-C077-49C5-A8EC-A314E69EF7B7}"/>
                </a:ext>
              </a:extLst>
            </p:cNvPr>
            <p:cNvSpPr txBox="1">
              <a:spLocks noChangeArrowheads="1"/>
            </p:cNvSpPr>
            <p:nvPr/>
          </p:nvSpPr>
          <p:spPr bwMode="auto">
            <a:xfrm>
              <a:off x="624" y="374"/>
              <a:ext cx="12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000">
                  <a:solidFill>
                    <a:srgbClr val="000000"/>
                  </a:solidFill>
                  <a:latin typeface="Arial" panose="020B0604020202020204" pitchFamily="34" charset="0"/>
                </a:rPr>
                <a:t>Titration</a:t>
              </a:r>
            </a:p>
          </p:txBody>
        </p:sp>
      </p:grpSp>
      <p:sp>
        <p:nvSpPr>
          <p:cNvPr id="73771" name="AutoShape 43">
            <a:hlinkClick r:id="rId10" action="ppaction://hlinksldjump" highlightClick="1"/>
            <a:extLst>
              <a:ext uri="{FF2B5EF4-FFF2-40B4-BE49-F238E27FC236}">
                <a16:creationId xmlns:a16="http://schemas.microsoft.com/office/drawing/2014/main" id="{B49769A9-59B9-4992-B647-9F0AA8D6D549}"/>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376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nodeType="clickEffect">
                                  <p:stCondLst>
                                    <p:cond delay="0"/>
                                  </p:stCondLst>
                                  <p:childTnLst>
                                    <p:animEffect transition="out" filter="dissolve">
                                      <p:cBhvr>
                                        <p:cTn id="10" dur="1000"/>
                                        <p:tgtEl>
                                          <p:spTgt spid="73768"/>
                                        </p:tgtEl>
                                      </p:cBhvr>
                                    </p:animEffect>
                                    <p:set>
                                      <p:cBhvr>
                                        <p:cTn id="11" dur="1" fill="hold">
                                          <p:stCondLst>
                                            <p:cond delay="999"/>
                                          </p:stCondLst>
                                        </p:cTn>
                                        <p:tgtEl>
                                          <p:spTgt spid="73768"/>
                                        </p:tgtEl>
                                        <p:attrNameLst>
                                          <p:attrName>style.visibility</p:attrName>
                                        </p:attrNameLst>
                                      </p:cBhvr>
                                      <p:to>
                                        <p:strVal val="hidden"/>
                                      </p:to>
                                    </p:set>
                                  </p:childTnLst>
                                </p:cTn>
                              </p:par>
                            </p:childTnLst>
                          </p:cTn>
                        </p:par>
                        <p:par>
                          <p:cTn id="12" fill="hold" nodeType="afterGroup">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73730"/>
                                        </p:tgtEl>
                                        <p:attrNameLst>
                                          <p:attrName>style.visibility</p:attrName>
                                        </p:attrNameLst>
                                      </p:cBhvr>
                                      <p:to>
                                        <p:strVal val="visible"/>
                                      </p:to>
                                    </p:set>
                                    <p:anim calcmode="lin" valueType="num">
                                      <p:cBhvr>
                                        <p:cTn id="15" dur="1000" fill="hold"/>
                                        <p:tgtEl>
                                          <p:spTgt spid="73730"/>
                                        </p:tgtEl>
                                        <p:attrNameLst>
                                          <p:attrName>ppt_x</p:attrName>
                                        </p:attrNameLst>
                                      </p:cBhvr>
                                      <p:tavLst>
                                        <p:tav tm="0">
                                          <p:val>
                                            <p:strVal val="#ppt_x-.2"/>
                                          </p:val>
                                        </p:tav>
                                        <p:tav tm="100000">
                                          <p:val>
                                            <p:strVal val="#ppt_x"/>
                                          </p:val>
                                        </p:tav>
                                      </p:tavLst>
                                    </p:anim>
                                    <p:anim calcmode="lin" valueType="num">
                                      <p:cBhvr>
                                        <p:cTn id="16" dur="1000" fill="hold"/>
                                        <p:tgtEl>
                                          <p:spTgt spid="7373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37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3731"/>
                                        </p:tgtEl>
                                        <p:attrNameLst>
                                          <p:attrName>style.visibility</p:attrName>
                                        </p:attrNameLst>
                                      </p:cBhvr>
                                      <p:to>
                                        <p:strVal val="visible"/>
                                      </p:to>
                                    </p:set>
                                    <p:anim calcmode="lin" valueType="num">
                                      <p:cBhvr additive="base">
                                        <p:cTn id="22" dur="2000" fill="hold"/>
                                        <p:tgtEl>
                                          <p:spTgt spid="73731"/>
                                        </p:tgtEl>
                                        <p:attrNameLst>
                                          <p:attrName>ppt_x</p:attrName>
                                        </p:attrNameLst>
                                      </p:cBhvr>
                                      <p:tavLst>
                                        <p:tav tm="0">
                                          <p:val>
                                            <p:strVal val="1+#ppt_w/2"/>
                                          </p:val>
                                        </p:tav>
                                        <p:tav tm="100000">
                                          <p:val>
                                            <p:strVal val="#ppt_x"/>
                                          </p:val>
                                        </p:tav>
                                      </p:tavLst>
                                    </p:anim>
                                    <p:anim calcmode="lin" valueType="num">
                                      <p:cBhvr additive="base">
                                        <p:cTn id="23" dur="2000" fill="hold"/>
                                        <p:tgtEl>
                                          <p:spTgt spid="7373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3732"/>
                                        </p:tgtEl>
                                        <p:attrNameLst>
                                          <p:attrName>style.visibility</p:attrName>
                                        </p:attrNameLst>
                                      </p:cBhvr>
                                      <p:to>
                                        <p:strVal val="visible"/>
                                      </p:to>
                                    </p:set>
                                    <p:animEffect transition="in" filter="wipe(up)">
                                      <p:cBhvr>
                                        <p:cTn id="28" dur="500"/>
                                        <p:tgtEl>
                                          <p:spTgt spid="73732"/>
                                        </p:tgtEl>
                                      </p:cBhvr>
                                    </p:animEffect>
                                  </p:childTnLst>
                                </p:cTn>
                              </p:par>
                              <p:par>
                                <p:cTn id="29" presetID="53" presetClass="entr" presetSubtype="0" fill="hold" nodeType="withEffect">
                                  <p:stCondLst>
                                    <p:cond delay="1000"/>
                                  </p:stCondLst>
                                  <p:childTnLst>
                                    <p:set>
                                      <p:cBhvr>
                                        <p:cTn id="30" dur="1" fill="hold">
                                          <p:stCondLst>
                                            <p:cond delay="0"/>
                                          </p:stCondLst>
                                        </p:cTn>
                                        <p:tgtEl>
                                          <p:spTgt spid="73766"/>
                                        </p:tgtEl>
                                        <p:attrNameLst>
                                          <p:attrName>style.visibility</p:attrName>
                                        </p:attrNameLst>
                                      </p:cBhvr>
                                      <p:to>
                                        <p:strVal val="visible"/>
                                      </p:to>
                                    </p:set>
                                    <p:anim calcmode="lin" valueType="num">
                                      <p:cBhvr>
                                        <p:cTn id="31" dur="500" fill="hold"/>
                                        <p:tgtEl>
                                          <p:spTgt spid="73766"/>
                                        </p:tgtEl>
                                        <p:attrNameLst>
                                          <p:attrName>ppt_w</p:attrName>
                                        </p:attrNameLst>
                                      </p:cBhvr>
                                      <p:tavLst>
                                        <p:tav tm="0">
                                          <p:val>
                                            <p:fltVal val="0"/>
                                          </p:val>
                                        </p:tav>
                                        <p:tav tm="100000">
                                          <p:val>
                                            <p:strVal val="#ppt_w"/>
                                          </p:val>
                                        </p:tav>
                                      </p:tavLst>
                                    </p:anim>
                                    <p:anim calcmode="lin" valueType="num">
                                      <p:cBhvr>
                                        <p:cTn id="32" dur="500" fill="hold"/>
                                        <p:tgtEl>
                                          <p:spTgt spid="73766"/>
                                        </p:tgtEl>
                                        <p:attrNameLst>
                                          <p:attrName>ppt_h</p:attrName>
                                        </p:attrNameLst>
                                      </p:cBhvr>
                                      <p:tavLst>
                                        <p:tav tm="0">
                                          <p:val>
                                            <p:fltVal val="0"/>
                                          </p:val>
                                        </p:tav>
                                        <p:tav tm="100000">
                                          <p:val>
                                            <p:strVal val="#ppt_h"/>
                                          </p:val>
                                        </p:tav>
                                      </p:tavLst>
                                    </p:anim>
                                    <p:animEffect transition="in" filter="fade">
                                      <p:cBhvr>
                                        <p:cTn id="33" dur="500"/>
                                        <p:tgtEl>
                                          <p:spTgt spid="73766"/>
                                        </p:tgtEl>
                                      </p:cBhvr>
                                    </p:animEffect>
                                  </p:childTnLst>
                                </p:cTn>
                              </p:par>
                              <p:par>
                                <p:cTn id="34" presetID="10" presetClass="entr" presetSubtype="0" fill="hold" nodeType="withEffect">
                                  <p:stCondLst>
                                    <p:cond delay="0"/>
                                  </p:stCondLst>
                                  <p:childTnLst>
                                    <p:set>
                                      <p:cBhvr>
                                        <p:cTn id="35" dur="1" fill="hold">
                                          <p:stCondLst>
                                            <p:cond delay="0"/>
                                          </p:stCondLst>
                                        </p:cTn>
                                        <p:tgtEl>
                                          <p:spTgt spid="73762"/>
                                        </p:tgtEl>
                                        <p:attrNameLst>
                                          <p:attrName>style.visibility</p:attrName>
                                        </p:attrNameLst>
                                      </p:cBhvr>
                                      <p:to>
                                        <p:strVal val="visible"/>
                                      </p:to>
                                    </p:set>
                                    <p:animEffect transition="in" filter="fade">
                                      <p:cBhvr>
                                        <p:cTn id="36" dur="2000"/>
                                        <p:tgtEl>
                                          <p:spTgt spid="73762"/>
                                        </p:tgtEl>
                                      </p:cBhvr>
                                    </p:animEffect>
                                  </p:childTnLst>
                                </p:cTn>
                              </p:par>
                              <p:par>
                                <p:cTn id="37" presetID="53" presetClass="entr" presetSubtype="0" fill="hold" nodeType="withEffect">
                                  <p:stCondLst>
                                    <p:cond delay="3000"/>
                                  </p:stCondLst>
                                  <p:childTnLst>
                                    <p:set>
                                      <p:cBhvr>
                                        <p:cTn id="38" dur="1" fill="hold">
                                          <p:stCondLst>
                                            <p:cond delay="0"/>
                                          </p:stCondLst>
                                        </p:cTn>
                                        <p:tgtEl>
                                          <p:spTgt spid="73767"/>
                                        </p:tgtEl>
                                        <p:attrNameLst>
                                          <p:attrName>style.visibility</p:attrName>
                                        </p:attrNameLst>
                                      </p:cBhvr>
                                      <p:to>
                                        <p:strVal val="visible"/>
                                      </p:to>
                                    </p:set>
                                    <p:anim calcmode="lin" valueType="num">
                                      <p:cBhvr>
                                        <p:cTn id="39" dur="500" fill="hold"/>
                                        <p:tgtEl>
                                          <p:spTgt spid="73767"/>
                                        </p:tgtEl>
                                        <p:attrNameLst>
                                          <p:attrName>ppt_w</p:attrName>
                                        </p:attrNameLst>
                                      </p:cBhvr>
                                      <p:tavLst>
                                        <p:tav tm="0">
                                          <p:val>
                                            <p:fltVal val="0"/>
                                          </p:val>
                                        </p:tav>
                                        <p:tav tm="100000">
                                          <p:val>
                                            <p:strVal val="#ppt_w"/>
                                          </p:val>
                                        </p:tav>
                                      </p:tavLst>
                                    </p:anim>
                                    <p:anim calcmode="lin" valueType="num">
                                      <p:cBhvr>
                                        <p:cTn id="40" dur="500" fill="hold"/>
                                        <p:tgtEl>
                                          <p:spTgt spid="73767"/>
                                        </p:tgtEl>
                                        <p:attrNameLst>
                                          <p:attrName>ppt_h</p:attrName>
                                        </p:attrNameLst>
                                      </p:cBhvr>
                                      <p:tavLst>
                                        <p:tav tm="0">
                                          <p:val>
                                            <p:fltVal val="0"/>
                                          </p:val>
                                        </p:tav>
                                        <p:tav tm="100000">
                                          <p:val>
                                            <p:strVal val="#ppt_h"/>
                                          </p:val>
                                        </p:tav>
                                      </p:tavLst>
                                    </p:anim>
                                    <p:animEffect transition="in" filter="fade">
                                      <p:cBhvr>
                                        <p:cTn id="41" dur="500"/>
                                        <p:tgtEl>
                                          <p:spTgt spid="737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761"/>
                                        </p:tgtEl>
                                        <p:attrNameLst>
                                          <p:attrName>style.visibility</p:attrName>
                                        </p:attrNameLst>
                                      </p:cBhvr>
                                      <p:to>
                                        <p:strVal val="visible"/>
                                      </p:to>
                                    </p:set>
                                    <p:animEffect transition="in" filter="fade">
                                      <p:cBhvr>
                                        <p:cTn id="44" dur="2000"/>
                                        <p:tgtEl>
                                          <p:spTgt spid="73761"/>
                                        </p:tgtEl>
                                      </p:cBhvr>
                                    </p:animEffect>
                                  </p:childTnLst>
                                </p:cTn>
                              </p:par>
                            </p:childTnLst>
                          </p:cTn>
                        </p:par>
                        <p:par>
                          <p:cTn id="45" fill="hold" nodeType="afterGroup">
                            <p:stCondLst>
                              <p:cond delay="3500"/>
                            </p:stCondLst>
                            <p:childTnLst>
                              <p:par>
                                <p:cTn id="46" presetID="53" presetClass="entr" presetSubtype="0" fill="hold" nodeType="afterEffect">
                                  <p:stCondLst>
                                    <p:cond delay="3000"/>
                                  </p:stCondLst>
                                  <p:childTnLst>
                                    <p:set>
                                      <p:cBhvr>
                                        <p:cTn id="47" dur="1" fill="hold">
                                          <p:stCondLst>
                                            <p:cond delay="0"/>
                                          </p:stCondLst>
                                        </p:cTn>
                                        <p:tgtEl>
                                          <p:spTgt spid="73733"/>
                                        </p:tgtEl>
                                        <p:attrNameLst>
                                          <p:attrName>style.visibility</p:attrName>
                                        </p:attrNameLst>
                                      </p:cBhvr>
                                      <p:to>
                                        <p:strVal val="visible"/>
                                      </p:to>
                                    </p:set>
                                    <p:anim calcmode="lin" valueType="num">
                                      <p:cBhvr>
                                        <p:cTn id="48" dur="5000" fill="hold"/>
                                        <p:tgtEl>
                                          <p:spTgt spid="73733"/>
                                        </p:tgtEl>
                                        <p:attrNameLst>
                                          <p:attrName>ppt_w</p:attrName>
                                        </p:attrNameLst>
                                      </p:cBhvr>
                                      <p:tavLst>
                                        <p:tav tm="0">
                                          <p:val>
                                            <p:fltVal val="0"/>
                                          </p:val>
                                        </p:tav>
                                        <p:tav tm="100000">
                                          <p:val>
                                            <p:strVal val="#ppt_w"/>
                                          </p:val>
                                        </p:tav>
                                      </p:tavLst>
                                    </p:anim>
                                    <p:anim calcmode="lin" valueType="num">
                                      <p:cBhvr>
                                        <p:cTn id="49" dur="5000" fill="hold"/>
                                        <p:tgtEl>
                                          <p:spTgt spid="73733"/>
                                        </p:tgtEl>
                                        <p:attrNameLst>
                                          <p:attrName>ppt_h</p:attrName>
                                        </p:attrNameLst>
                                      </p:cBhvr>
                                      <p:tavLst>
                                        <p:tav tm="0">
                                          <p:val>
                                            <p:fltVal val="0"/>
                                          </p:val>
                                        </p:tav>
                                        <p:tav tm="100000">
                                          <p:val>
                                            <p:strVal val="#ppt_h"/>
                                          </p:val>
                                        </p:tav>
                                      </p:tavLst>
                                    </p:anim>
                                    <p:animEffect transition="in" filter="fade">
                                      <p:cBhvr>
                                        <p:cTn id="50" dur="5000"/>
                                        <p:tgtEl>
                                          <p:spTgt spid="7373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73764"/>
                                        </p:tgtEl>
                                        <p:attrNameLst>
                                          <p:attrName>style.visibility</p:attrName>
                                        </p:attrNameLst>
                                      </p:cBhvr>
                                      <p:to>
                                        <p:strVal val="visible"/>
                                      </p:to>
                                    </p:set>
                                    <p:animEffect transition="in" filter="dissolve">
                                      <p:cBhvr>
                                        <p:cTn id="55" dur="500"/>
                                        <p:tgtEl>
                                          <p:spTgt spid="73764"/>
                                        </p:tgtEl>
                                      </p:cBhvr>
                                    </p:animEffect>
                                  </p:childTnLst>
                                </p:cTn>
                              </p:par>
                            </p:childTnLst>
                          </p:cTn>
                        </p:par>
                        <p:par>
                          <p:cTn id="56" fill="hold" nodeType="afterGroup">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73736"/>
                                        </p:tgtEl>
                                        <p:attrNameLst>
                                          <p:attrName>style.visibility</p:attrName>
                                        </p:attrNameLst>
                                      </p:cBhvr>
                                      <p:to>
                                        <p:strVal val="visible"/>
                                      </p:to>
                                    </p:set>
                                    <p:animEffect transition="in" filter="fade">
                                      <p:cBhvr>
                                        <p:cTn id="59" dur="2000"/>
                                        <p:tgtEl>
                                          <p:spTgt spid="7373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73765"/>
                                        </p:tgtEl>
                                        <p:attrNameLst>
                                          <p:attrName>style.visibility</p:attrName>
                                        </p:attrNameLst>
                                      </p:cBhvr>
                                      <p:to>
                                        <p:strVal val="visible"/>
                                      </p:to>
                                    </p:set>
                                  </p:childTnLst>
                                </p:cTn>
                              </p:par>
                              <p:par>
                                <p:cTn id="64" presetID="9" presetClass="emph" presetSubtype="0" nodeType="withEffect">
                                  <p:stCondLst>
                                    <p:cond delay="0"/>
                                  </p:stCondLst>
                                  <p:childTnLst>
                                    <p:set>
                                      <p:cBhvr rctx="PPT">
                                        <p:cTn id="65" dur="indefinite"/>
                                        <p:tgtEl>
                                          <p:spTgt spid="73765"/>
                                        </p:tgtEl>
                                        <p:attrNameLst>
                                          <p:attrName>style.opacity</p:attrName>
                                        </p:attrNameLst>
                                      </p:cBhvr>
                                      <p:to>
                                        <p:strVal val="0.25"/>
                                      </p:to>
                                    </p:set>
                                    <p:animEffect filter="image" prLst="opacity: 0.25">
                                      <p:cBhvr rctx="IE">
                                        <p:cTn id="66" dur="indefinite"/>
                                        <p:tgtEl>
                                          <p:spTgt spid="7376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0.02291 0.00278 C 0.004 0.00347 0.03108 0.00347 0.05799 0.00486 C 0.06945 0.00532 0.08334 0.01388 0.09445 0.01758 C 0.12605 0.02798 0.15764 0.04232 0.18976 0.04925 C 0.19532 0.05457 0.20521 0.05989 0.21198 0.06197 C 0.21459 0.06405 0.21702 0.06683 0.21997 0.06844 C 0.2224 0.06983 0.22535 0.06914 0.22778 0.07052 C 0.23125 0.07261 0.2342 0.07607 0.23733 0.07885 C 0.24202 0.08301 0.25313 0.0837 0.25799 0.08532 C 0.26129 0.08648 0.26424 0.08833 0.26754 0.08948 C 0.26962 0.09018 0.27188 0.09087 0.27396 0.09157 C 0.2849 0.09873 0.29705 0.10058 0.30886 0.10428 C 0.31615 0.10914 0.32309 0.11052 0.33108 0.11284 C 0.35 0.12532 0.3691 0.12717 0.38976 0.1318 C 0.39289 0.13318 0.39618 0.13457 0.39931 0.13596 C 0.40087 0.13665 0.404 0.13804 0.404 0.13827 C 0.41146 0.14498 0.42032 0.14983 0.42952 0.15284 C 0.44184 0.16417 0.45643 0.17203 0.47049 0.17827 C 0.47726 0.18659 0.46997 0.17873 0.48021 0.18451 C 0.48959 0.18983 0.49775 0.2007 0.5073 0.2037 C 0.50886 0.20509 0.51025 0.20671 0.51181 0.20787 C 0.51459 0.20948 0.51754 0.21018 0.51997 0.21203 C 0.52136 0.21295 0.52188 0.21526 0.52309 0.21642 C 0.52587 0.21896 0.53455 0.22313 0.53733 0.22474 C 0.54254 0.23145 0.54966 0.23654 0.55643 0.23954 C 0.56059 0.24833 0.56424 0.24879 0.57066 0.25434 C 0.57309 0.25642 0.57483 0.26035 0.57709 0.26289 C 0.58177 0.26798 0.58733 0.27076 0.59289 0.2733 C 0.59549 0.27677 0.59827 0.28047 0.60087 0.28393 C 0.6033 0.28717 0.61042 0.2881 0.61042 0.28833 C 0.61823 0.29526 0.62674 0.30336 0.63577 0.30729 C 0.6467 0.31792 0.65365 0.32185 0.66754 0.32417 C 0.67066 0.32555 0.67396 0.32694 0.67709 0.32833 C 0.67865 0.32902 0.68177 0.33041 0.68177 0.33064 C 0.68976 0.34104 0.70157 0.34266 0.71198 0.34729 C 0.71858 0.35006 0.7257 0.35584 0.73264 0.35584 " pathEditMode="relative" rAng="0" ptsTypes="fffffffffffffffffffffffffffffffffffA">
                                      <p:cBhvr>
                                        <p:cTn id="70" dur="2000" fill="hold"/>
                                        <p:tgtEl>
                                          <p:spTgt spid="73766"/>
                                        </p:tgtEl>
                                        <p:attrNameLst>
                                          <p:attrName>ppt_x</p:attrName>
                                          <p:attrName>ppt_y</p:attrName>
                                        </p:attrNameLst>
                                      </p:cBhvr>
                                      <p:rCtr x="37778" y="17642"/>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nodeType="clickEffect">
                                  <p:stCondLst>
                                    <p:cond delay="0"/>
                                  </p:stCondLst>
                                  <p:childTnLst>
                                    <p:animMotion origin="layout" path="M 1.66667E-6 -3.7037E-6 C 0.01736 -0.00347 0.03455 -0.00578 0.05208 -0.02083 C 0.08055 -0.04467 0.10937 -0.07615 0.13819 -0.08726 C 0.14913 -0.10231 0.15989 -0.10555 0.17118 -0.11226 C 0.18333 -0.12916 0.19635 -0.13518 0.20868 -0.14305 C 0.21285 -0.15023 0.21719 -0.1537 0.2217 -0.15856 C 0.24167 -0.15694 0.26198 -0.15301 0.28229 -0.15301 " pathEditMode="relative" rAng="0" ptsTypes="ffffffA">
                                      <p:cBhvr>
                                        <p:cTn id="74" dur="2000" fill="hold"/>
                                        <p:tgtEl>
                                          <p:spTgt spid="73767"/>
                                        </p:tgtEl>
                                        <p:attrNameLst>
                                          <p:attrName>ppt_x</p:attrName>
                                          <p:attrName>ppt_y</p:attrName>
                                        </p:attrNameLst>
                                      </p:cBhvr>
                                      <p:rCtr x="14115" y="-7940"/>
                                    </p:animMotion>
                                  </p:childTnLst>
                                </p:cTn>
                              </p:par>
                            </p:childTnLst>
                          </p:cTn>
                        </p:par>
                        <p:par>
                          <p:cTn id="75" fill="hold" nodeType="afterGroup">
                            <p:stCondLst>
                              <p:cond delay="2000"/>
                            </p:stCondLst>
                            <p:childTnLst>
                              <p:par>
                                <p:cTn id="76" presetID="9" presetClass="exit" presetSubtype="0" fill="hold" nodeType="afterEffect">
                                  <p:stCondLst>
                                    <p:cond delay="0"/>
                                  </p:stCondLst>
                                  <p:childTnLst>
                                    <p:animEffect transition="out" filter="dissolve">
                                      <p:cBhvr>
                                        <p:cTn id="77" dur="500"/>
                                        <p:tgtEl>
                                          <p:spTgt spid="73765"/>
                                        </p:tgtEl>
                                      </p:cBhvr>
                                    </p:animEffect>
                                    <p:set>
                                      <p:cBhvr>
                                        <p:cTn id="78" dur="1" fill="hold">
                                          <p:stCondLst>
                                            <p:cond delay="499"/>
                                          </p:stCondLst>
                                        </p:cTn>
                                        <p:tgtEl>
                                          <p:spTgt spid="73765"/>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73757"/>
                                        </p:tgtEl>
                                        <p:attrNameLst>
                                          <p:attrName>style.visibility</p:attrName>
                                        </p:attrNameLst>
                                      </p:cBhvr>
                                      <p:to>
                                        <p:strVal val="visible"/>
                                      </p:to>
                                    </p:set>
                                    <p:anim calcmode="lin" valueType="num">
                                      <p:cBhvr>
                                        <p:cTn id="83" dur="1000" fill="hold"/>
                                        <p:tgtEl>
                                          <p:spTgt spid="73757"/>
                                        </p:tgtEl>
                                        <p:attrNameLst>
                                          <p:attrName>ppt_w</p:attrName>
                                        </p:attrNameLst>
                                      </p:cBhvr>
                                      <p:tavLst>
                                        <p:tav tm="0">
                                          <p:val>
                                            <p:strVal val="#ppt_w*0.70"/>
                                          </p:val>
                                        </p:tav>
                                        <p:tav tm="100000">
                                          <p:val>
                                            <p:strVal val="#ppt_w"/>
                                          </p:val>
                                        </p:tav>
                                      </p:tavLst>
                                    </p:anim>
                                    <p:anim calcmode="lin" valueType="num">
                                      <p:cBhvr>
                                        <p:cTn id="84" dur="1000" fill="hold"/>
                                        <p:tgtEl>
                                          <p:spTgt spid="73757"/>
                                        </p:tgtEl>
                                        <p:attrNameLst>
                                          <p:attrName>ppt_h</p:attrName>
                                        </p:attrNameLst>
                                      </p:cBhvr>
                                      <p:tavLst>
                                        <p:tav tm="0">
                                          <p:val>
                                            <p:strVal val="#ppt_h"/>
                                          </p:val>
                                        </p:tav>
                                        <p:tav tm="100000">
                                          <p:val>
                                            <p:strVal val="#ppt_h"/>
                                          </p:val>
                                        </p:tav>
                                      </p:tavLst>
                                    </p:anim>
                                    <p:animEffect transition="in" filter="fade">
                                      <p:cBhvr>
                                        <p:cTn id="85" dur="1000"/>
                                        <p:tgtEl>
                                          <p:spTgt spid="737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6" fill="hold" display="0">
                  <p:stCondLst>
                    <p:cond delay="indefinite"/>
                  </p:stCondLst>
                  <p:endCondLst>
                    <p:cond evt="onPrev" delay="0">
                      <p:tgtEl>
                        <p:sldTgt/>
                      </p:tgtEl>
                    </p:cond>
                    <p:cond evt="onStopAudio" delay="0">
                      <p:tgtEl>
                        <p:sldTgt/>
                      </p:tgtEl>
                    </p:cond>
                  </p:endCondLst>
                </p:cTn>
                <p:tgtEl>
                  <p:spTgt spid="73763"/>
                </p:tgtEl>
              </p:cMediaNode>
            </p:audio>
          </p:childTnLst>
        </p:cTn>
      </p:par>
    </p:tnLst>
    <p:bldLst>
      <p:bldP spid="73730" grpId="0"/>
      <p:bldP spid="73731" grpId="0"/>
      <p:bldP spid="73732" grpId="0"/>
      <p:bldP spid="73736" grpId="0"/>
      <p:bldP spid="73757" grpId="0"/>
      <p:bldP spid="737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2">
            <a:extLst>
              <a:ext uri="{FF2B5EF4-FFF2-40B4-BE49-F238E27FC236}">
                <a16:creationId xmlns:a16="http://schemas.microsoft.com/office/drawing/2014/main" id="{FA5FEA3C-46CF-4F5B-BCE9-EE2DDCD46DBB}"/>
              </a:ext>
            </a:extLst>
          </p:cNvPr>
          <p:cNvSpPr>
            <a:spLocks noChangeShapeType="1"/>
          </p:cNvSpPr>
          <p:nvPr/>
        </p:nvSpPr>
        <p:spPr bwMode="auto">
          <a:xfrm>
            <a:off x="2362200" y="1524000"/>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79" name="Line 3">
            <a:extLst>
              <a:ext uri="{FF2B5EF4-FFF2-40B4-BE49-F238E27FC236}">
                <a16:creationId xmlns:a16="http://schemas.microsoft.com/office/drawing/2014/main" id="{F1292711-D602-478A-A817-8139F129ACCE}"/>
              </a:ext>
            </a:extLst>
          </p:cNvPr>
          <p:cNvSpPr>
            <a:spLocks noChangeShapeType="1"/>
          </p:cNvSpPr>
          <p:nvPr/>
        </p:nvSpPr>
        <p:spPr bwMode="auto">
          <a:xfrm>
            <a:off x="2362200" y="39624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0" name="Text Box 4">
            <a:extLst>
              <a:ext uri="{FF2B5EF4-FFF2-40B4-BE49-F238E27FC236}">
                <a16:creationId xmlns:a16="http://schemas.microsoft.com/office/drawing/2014/main" id="{D09232B5-185C-4B02-B005-5B2CE1C7F2DA}"/>
              </a:ext>
            </a:extLst>
          </p:cNvPr>
          <p:cNvSpPr txBox="1">
            <a:spLocks noChangeArrowheads="1"/>
          </p:cNvSpPr>
          <p:nvPr/>
        </p:nvSpPr>
        <p:spPr bwMode="auto">
          <a:xfrm>
            <a:off x="3184525" y="1408113"/>
            <a:ext cx="194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Calibration Curve</a:t>
            </a:r>
          </a:p>
        </p:txBody>
      </p:sp>
      <p:sp>
        <p:nvSpPr>
          <p:cNvPr id="75781" name="AutoShape 5">
            <a:extLst>
              <a:ext uri="{FF2B5EF4-FFF2-40B4-BE49-F238E27FC236}">
                <a16:creationId xmlns:a16="http://schemas.microsoft.com/office/drawing/2014/main" id="{FCB1DEFC-1E91-42C9-9B3F-0E763CB65B6B}"/>
              </a:ext>
            </a:extLst>
          </p:cNvPr>
          <p:cNvSpPr>
            <a:spLocks noChangeArrowheads="1"/>
          </p:cNvSpPr>
          <p:nvPr/>
        </p:nvSpPr>
        <p:spPr bwMode="auto">
          <a:xfrm>
            <a:off x="3048000" y="32766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2" name="AutoShape 6">
            <a:extLst>
              <a:ext uri="{FF2B5EF4-FFF2-40B4-BE49-F238E27FC236}">
                <a16:creationId xmlns:a16="http://schemas.microsoft.com/office/drawing/2014/main" id="{67DF45E5-72D1-454D-98AC-56735CEE8ECF}"/>
              </a:ext>
            </a:extLst>
          </p:cNvPr>
          <p:cNvSpPr>
            <a:spLocks noChangeArrowheads="1"/>
          </p:cNvSpPr>
          <p:nvPr/>
        </p:nvSpPr>
        <p:spPr bwMode="auto">
          <a:xfrm>
            <a:off x="3657600" y="28194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3" name="AutoShape 7">
            <a:extLst>
              <a:ext uri="{FF2B5EF4-FFF2-40B4-BE49-F238E27FC236}">
                <a16:creationId xmlns:a16="http://schemas.microsoft.com/office/drawing/2014/main" id="{DF53CA1E-250A-444E-BA26-D0DB8F1A2261}"/>
              </a:ext>
            </a:extLst>
          </p:cNvPr>
          <p:cNvSpPr>
            <a:spLocks noChangeArrowheads="1"/>
          </p:cNvSpPr>
          <p:nvPr/>
        </p:nvSpPr>
        <p:spPr bwMode="auto">
          <a:xfrm>
            <a:off x="4419600" y="24384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4" name="AutoShape 8">
            <a:extLst>
              <a:ext uri="{FF2B5EF4-FFF2-40B4-BE49-F238E27FC236}">
                <a16:creationId xmlns:a16="http://schemas.microsoft.com/office/drawing/2014/main" id="{22010BC7-28C9-49A8-B1F1-60E79E52E0DC}"/>
              </a:ext>
            </a:extLst>
          </p:cNvPr>
          <p:cNvSpPr>
            <a:spLocks noChangeArrowheads="1"/>
          </p:cNvSpPr>
          <p:nvPr/>
        </p:nvSpPr>
        <p:spPr bwMode="auto">
          <a:xfrm>
            <a:off x="5181600" y="19812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5" name="Line 9">
            <a:extLst>
              <a:ext uri="{FF2B5EF4-FFF2-40B4-BE49-F238E27FC236}">
                <a16:creationId xmlns:a16="http://schemas.microsoft.com/office/drawing/2014/main" id="{B9090FF6-124B-4BBF-81EF-3C2F9D1B12B9}"/>
              </a:ext>
            </a:extLst>
          </p:cNvPr>
          <p:cNvSpPr>
            <a:spLocks noChangeShapeType="1"/>
          </p:cNvSpPr>
          <p:nvPr/>
        </p:nvSpPr>
        <p:spPr bwMode="auto">
          <a:xfrm flipV="1">
            <a:off x="2362200" y="1752600"/>
            <a:ext cx="3505200" cy="2209800"/>
          </a:xfrm>
          <a:prstGeom prst="line">
            <a:avLst/>
          </a:prstGeom>
          <a:noFill/>
          <a:ln w="9525" cap="rnd">
            <a:solidFill>
              <a:srgbClr val="000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6" name="Text Box 10">
            <a:extLst>
              <a:ext uri="{FF2B5EF4-FFF2-40B4-BE49-F238E27FC236}">
                <a16:creationId xmlns:a16="http://schemas.microsoft.com/office/drawing/2014/main" id="{F447C137-5373-46EB-81E6-EC546DF9700A}"/>
              </a:ext>
            </a:extLst>
          </p:cNvPr>
          <p:cNvSpPr txBox="1">
            <a:spLocks noChangeArrowheads="1"/>
          </p:cNvSpPr>
          <p:nvPr/>
        </p:nvSpPr>
        <p:spPr bwMode="auto">
          <a:xfrm>
            <a:off x="3489325" y="399891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Acid (mL)</a:t>
            </a:r>
          </a:p>
        </p:txBody>
      </p:sp>
      <p:sp>
        <p:nvSpPr>
          <p:cNvPr id="75787" name="Text Box 11">
            <a:extLst>
              <a:ext uri="{FF2B5EF4-FFF2-40B4-BE49-F238E27FC236}">
                <a16:creationId xmlns:a16="http://schemas.microsoft.com/office/drawing/2014/main" id="{84538385-6E70-4FD1-B2B4-4DAD7044E49A}"/>
              </a:ext>
            </a:extLst>
          </p:cNvPr>
          <p:cNvSpPr txBox="1">
            <a:spLocks noChangeArrowheads="1"/>
          </p:cNvSpPr>
          <p:nvPr/>
        </p:nvSpPr>
        <p:spPr bwMode="auto">
          <a:xfrm rot="16200000">
            <a:off x="1523207" y="266779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Base (mL)</a:t>
            </a:r>
          </a:p>
        </p:txBody>
      </p:sp>
      <p:sp>
        <p:nvSpPr>
          <p:cNvPr id="75788" name="Line 12">
            <a:extLst>
              <a:ext uri="{FF2B5EF4-FFF2-40B4-BE49-F238E27FC236}">
                <a16:creationId xmlns:a16="http://schemas.microsoft.com/office/drawing/2014/main" id="{C3BA0470-8B78-485B-B205-B232DAD48991}"/>
              </a:ext>
            </a:extLst>
          </p:cNvPr>
          <p:cNvSpPr>
            <a:spLocks noChangeShapeType="1"/>
          </p:cNvSpPr>
          <p:nvPr/>
        </p:nvSpPr>
        <p:spPr bwMode="auto">
          <a:xfrm>
            <a:off x="7331075" y="1447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89" name="Line 13">
            <a:extLst>
              <a:ext uri="{FF2B5EF4-FFF2-40B4-BE49-F238E27FC236}">
                <a16:creationId xmlns:a16="http://schemas.microsoft.com/office/drawing/2014/main" id="{1013CDFC-76A3-45F7-AFB0-221836083EF5}"/>
              </a:ext>
            </a:extLst>
          </p:cNvPr>
          <p:cNvSpPr>
            <a:spLocks noChangeShapeType="1"/>
          </p:cNvSpPr>
          <p:nvPr/>
        </p:nvSpPr>
        <p:spPr bwMode="auto">
          <a:xfrm>
            <a:off x="7331075" y="51054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0" name="Freeform 14">
            <a:extLst>
              <a:ext uri="{FF2B5EF4-FFF2-40B4-BE49-F238E27FC236}">
                <a16:creationId xmlns:a16="http://schemas.microsoft.com/office/drawing/2014/main" id="{2BC09979-38D5-425B-83C0-58A850E78102}"/>
              </a:ext>
            </a:extLst>
          </p:cNvPr>
          <p:cNvSpPr>
            <a:spLocks/>
          </p:cNvSpPr>
          <p:nvPr/>
        </p:nvSpPr>
        <p:spPr bwMode="auto">
          <a:xfrm>
            <a:off x="7559675" y="2286000"/>
            <a:ext cx="1600200" cy="2362200"/>
          </a:xfrm>
          <a:custGeom>
            <a:avLst/>
            <a:gdLst>
              <a:gd name="T0" fmla="*/ 0 w 1008"/>
              <a:gd name="T1" fmla="*/ 1876 h 1876"/>
              <a:gd name="T2" fmla="*/ 288 w 1008"/>
              <a:gd name="T3" fmla="*/ 1828 h 1876"/>
              <a:gd name="T4" fmla="*/ 432 w 1008"/>
              <a:gd name="T5" fmla="*/ 1780 h 1876"/>
              <a:gd name="T6" fmla="*/ 480 w 1008"/>
              <a:gd name="T7" fmla="*/ 1540 h 1876"/>
              <a:gd name="T8" fmla="*/ 576 w 1008"/>
              <a:gd name="T9" fmla="*/ 292 h 1876"/>
              <a:gd name="T10" fmla="*/ 721 w 1008"/>
              <a:gd name="T11" fmla="*/ 48 h 1876"/>
              <a:gd name="T12" fmla="*/ 1008 w 1008"/>
              <a:gd name="T13" fmla="*/ 4 h 1876"/>
            </a:gdLst>
            <a:ahLst/>
            <a:cxnLst>
              <a:cxn ang="0">
                <a:pos x="T0" y="T1"/>
              </a:cxn>
              <a:cxn ang="0">
                <a:pos x="T2" y="T3"/>
              </a:cxn>
              <a:cxn ang="0">
                <a:pos x="T4" y="T5"/>
              </a:cxn>
              <a:cxn ang="0">
                <a:pos x="T6" y="T7"/>
              </a:cxn>
              <a:cxn ang="0">
                <a:pos x="T8" y="T9"/>
              </a:cxn>
              <a:cxn ang="0">
                <a:pos x="T10" y="T11"/>
              </a:cxn>
              <a:cxn ang="0">
                <a:pos x="T12" y="T13"/>
              </a:cxn>
            </a:cxnLst>
            <a:rect l="0" t="0" r="r" b="b"/>
            <a:pathLst>
              <a:path w="1008" h="1876">
                <a:moveTo>
                  <a:pt x="0" y="1876"/>
                </a:moveTo>
                <a:cubicBezTo>
                  <a:pt x="108" y="1860"/>
                  <a:pt x="216" y="1844"/>
                  <a:pt x="288" y="1828"/>
                </a:cubicBezTo>
                <a:cubicBezTo>
                  <a:pt x="360" y="1812"/>
                  <a:pt x="400" y="1828"/>
                  <a:pt x="432" y="1780"/>
                </a:cubicBezTo>
                <a:cubicBezTo>
                  <a:pt x="464" y="1732"/>
                  <a:pt x="456" y="1788"/>
                  <a:pt x="480" y="1540"/>
                </a:cubicBezTo>
                <a:cubicBezTo>
                  <a:pt x="504" y="1292"/>
                  <a:pt x="536" y="541"/>
                  <a:pt x="576" y="292"/>
                </a:cubicBezTo>
                <a:cubicBezTo>
                  <a:pt x="616" y="43"/>
                  <a:pt x="649" y="96"/>
                  <a:pt x="721" y="48"/>
                </a:cubicBezTo>
                <a:cubicBezTo>
                  <a:pt x="793" y="0"/>
                  <a:pt x="948" y="13"/>
                  <a:pt x="1008" y="4"/>
                </a:cubicBezTo>
              </a:path>
            </a:pathLst>
          </a:custGeom>
          <a:noFill/>
          <a:ln w="22225">
            <a:solidFill>
              <a:srgbClr val="3333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1" name="Text Box 15">
            <a:extLst>
              <a:ext uri="{FF2B5EF4-FFF2-40B4-BE49-F238E27FC236}">
                <a16:creationId xmlns:a16="http://schemas.microsoft.com/office/drawing/2014/main" id="{9C983B7C-ED7F-48DD-B279-A3F7E17429B8}"/>
              </a:ext>
            </a:extLst>
          </p:cNvPr>
          <p:cNvSpPr txBox="1">
            <a:spLocks noChangeArrowheads="1"/>
          </p:cNvSpPr>
          <p:nvPr/>
        </p:nvSpPr>
        <p:spPr bwMode="auto">
          <a:xfrm>
            <a:off x="6400800" y="30845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75792" name="Line 16">
            <a:extLst>
              <a:ext uri="{FF2B5EF4-FFF2-40B4-BE49-F238E27FC236}">
                <a16:creationId xmlns:a16="http://schemas.microsoft.com/office/drawing/2014/main" id="{74EF3EAB-C456-4323-9794-E9CBD8207BD6}"/>
              </a:ext>
            </a:extLst>
          </p:cNvPr>
          <p:cNvSpPr>
            <a:spLocks noChangeShapeType="1"/>
          </p:cNvSpPr>
          <p:nvPr/>
        </p:nvSpPr>
        <p:spPr bwMode="auto">
          <a:xfrm>
            <a:off x="7254875" y="4876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3" name="Line 17">
            <a:extLst>
              <a:ext uri="{FF2B5EF4-FFF2-40B4-BE49-F238E27FC236}">
                <a16:creationId xmlns:a16="http://schemas.microsoft.com/office/drawing/2014/main" id="{5182282D-F8F7-4158-AB08-CDA6E03B7C96}"/>
              </a:ext>
            </a:extLst>
          </p:cNvPr>
          <p:cNvSpPr>
            <a:spLocks noChangeShapeType="1"/>
          </p:cNvSpPr>
          <p:nvPr/>
        </p:nvSpPr>
        <p:spPr bwMode="auto">
          <a:xfrm>
            <a:off x="7254875" y="4648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4" name="Line 18">
            <a:extLst>
              <a:ext uri="{FF2B5EF4-FFF2-40B4-BE49-F238E27FC236}">
                <a16:creationId xmlns:a16="http://schemas.microsoft.com/office/drawing/2014/main" id="{9977D777-BC75-4374-82C4-6B6F6246C52F}"/>
              </a:ext>
            </a:extLst>
          </p:cNvPr>
          <p:cNvSpPr>
            <a:spLocks noChangeShapeType="1"/>
          </p:cNvSpPr>
          <p:nvPr/>
        </p:nvSpPr>
        <p:spPr bwMode="auto">
          <a:xfrm>
            <a:off x="7254875" y="4419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5" name="Line 19">
            <a:extLst>
              <a:ext uri="{FF2B5EF4-FFF2-40B4-BE49-F238E27FC236}">
                <a16:creationId xmlns:a16="http://schemas.microsoft.com/office/drawing/2014/main" id="{AA8A7C92-8ACF-41EA-A0D3-EA5205FFC871}"/>
              </a:ext>
            </a:extLst>
          </p:cNvPr>
          <p:cNvSpPr>
            <a:spLocks noChangeShapeType="1"/>
          </p:cNvSpPr>
          <p:nvPr/>
        </p:nvSpPr>
        <p:spPr bwMode="auto">
          <a:xfrm>
            <a:off x="7254875" y="4191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6" name="Line 20">
            <a:extLst>
              <a:ext uri="{FF2B5EF4-FFF2-40B4-BE49-F238E27FC236}">
                <a16:creationId xmlns:a16="http://schemas.microsoft.com/office/drawing/2014/main" id="{69209EB3-26FC-4EF7-8FD3-1C1C727529DB}"/>
              </a:ext>
            </a:extLst>
          </p:cNvPr>
          <p:cNvSpPr>
            <a:spLocks noChangeShapeType="1"/>
          </p:cNvSpPr>
          <p:nvPr/>
        </p:nvSpPr>
        <p:spPr bwMode="auto">
          <a:xfrm>
            <a:off x="7254875" y="3962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7" name="Line 21">
            <a:extLst>
              <a:ext uri="{FF2B5EF4-FFF2-40B4-BE49-F238E27FC236}">
                <a16:creationId xmlns:a16="http://schemas.microsoft.com/office/drawing/2014/main" id="{1BBFDE79-BCE9-426F-8D67-B02BD21F0266}"/>
              </a:ext>
            </a:extLst>
          </p:cNvPr>
          <p:cNvSpPr>
            <a:spLocks noChangeShapeType="1"/>
          </p:cNvSpPr>
          <p:nvPr/>
        </p:nvSpPr>
        <p:spPr bwMode="auto">
          <a:xfrm>
            <a:off x="7254875" y="3733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8" name="Line 22">
            <a:extLst>
              <a:ext uri="{FF2B5EF4-FFF2-40B4-BE49-F238E27FC236}">
                <a16:creationId xmlns:a16="http://schemas.microsoft.com/office/drawing/2014/main" id="{898A8FB5-F784-405F-AAA2-0B38BBC5E161}"/>
              </a:ext>
            </a:extLst>
          </p:cNvPr>
          <p:cNvSpPr>
            <a:spLocks noChangeShapeType="1"/>
          </p:cNvSpPr>
          <p:nvPr/>
        </p:nvSpPr>
        <p:spPr bwMode="auto">
          <a:xfrm>
            <a:off x="7254875" y="3505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799" name="Line 23">
            <a:extLst>
              <a:ext uri="{FF2B5EF4-FFF2-40B4-BE49-F238E27FC236}">
                <a16:creationId xmlns:a16="http://schemas.microsoft.com/office/drawing/2014/main" id="{B3595A7F-2DFA-4545-815E-B98D2F27148B}"/>
              </a:ext>
            </a:extLst>
          </p:cNvPr>
          <p:cNvSpPr>
            <a:spLocks noChangeShapeType="1"/>
          </p:cNvSpPr>
          <p:nvPr/>
        </p:nvSpPr>
        <p:spPr bwMode="auto">
          <a:xfrm>
            <a:off x="7254875" y="3276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0" name="Line 24">
            <a:extLst>
              <a:ext uri="{FF2B5EF4-FFF2-40B4-BE49-F238E27FC236}">
                <a16:creationId xmlns:a16="http://schemas.microsoft.com/office/drawing/2014/main" id="{2DE4D1CA-7233-4DCA-AFBB-3F2815E40D6A}"/>
              </a:ext>
            </a:extLst>
          </p:cNvPr>
          <p:cNvSpPr>
            <a:spLocks noChangeShapeType="1"/>
          </p:cNvSpPr>
          <p:nvPr/>
        </p:nvSpPr>
        <p:spPr bwMode="auto">
          <a:xfrm>
            <a:off x="7254875" y="3048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1" name="Line 25">
            <a:extLst>
              <a:ext uri="{FF2B5EF4-FFF2-40B4-BE49-F238E27FC236}">
                <a16:creationId xmlns:a16="http://schemas.microsoft.com/office/drawing/2014/main" id="{468F199F-AA44-4E50-A032-C04FFA03C060}"/>
              </a:ext>
            </a:extLst>
          </p:cNvPr>
          <p:cNvSpPr>
            <a:spLocks noChangeShapeType="1"/>
          </p:cNvSpPr>
          <p:nvPr/>
        </p:nvSpPr>
        <p:spPr bwMode="auto">
          <a:xfrm>
            <a:off x="7254875" y="2819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2" name="Line 26">
            <a:extLst>
              <a:ext uri="{FF2B5EF4-FFF2-40B4-BE49-F238E27FC236}">
                <a16:creationId xmlns:a16="http://schemas.microsoft.com/office/drawing/2014/main" id="{F27F5809-084C-43B5-924C-E80C3DBAFDB4}"/>
              </a:ext>
            </a:extLst>
          </p:cNvPr>
          <p:cNvSpPr>
            <a:spLocks noChangeShapeType="1"/>
          </p:cNvSpPr>
          <p:nvPr/>
        </p:nvSpPr>
        <p:spPr bwMode="auto">
          <a:xfrm>
            <a:off x="7254875" y="2590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3" name="Line 27">
            <a:extLst>
              <a:ext uri="{FF2B5EF4-FFF2-40B4-BE49-F238E27FC236}">
                <a16:creationId xmlns:a16="http://schemas.microsoft.com/office/drawing/2014/main" id="{CC150863-7C66-4DDE-8C3A-AD013C079D3D}"/>
              </a:ext>
            </a:extLst>
          </p:cNvPr>
          <p:cNvSpPr>
            <a:spLocks noChangeShapeType="1"/>
          </p:cNvSpPr>
          <p:nvPr/>
        </p:nvSpPr>
        <p:spPr bwMode="auto">
          <a:xfrm>
            <a:off x="7254875" y="2362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4" name="Line 28">
            <a:extLst>
              <a:ext uri="{FF2B5EF4-FFF2-40B4-BE49-F238E27FC236}">
                <a16:creationId xmlns:a16="http://schemas.microsoft.com/office/drawing/2014/main" id="{BE8C3C25-5B0A-4C79-97AF-506BF6FFEFDA}"/>
              </a:ext>
            </a:extLst>
          </p:cNvPr>
          <p:cNvSpPr>
            <a:spLocks noChangeShapeType="1"/>
          </p:cNvSpPr>
          <p:nvPr/>
        </p:nvSpPr>
        <p:spPr bwMode="auto">
          <a:xfrm>
            <a:off x="7254875" y="2133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5" name="Line 29">
            <a:extLst>
              <a:ext uri="{FF2B5EF4-FFF2-40B4-BE49-F238E27FC236}">
                <a16:creationId xmlns:a16="http://schemas.microsoft.com/office/drawing/2014/main" id="{251649E5-FBE7-4D32-AD1E-7C3D4D4241C5}"/>
              </a:ext>
            </a:extLst>
          </p:cNvPr>
          <p:cNvSpPr>
            <a:spLocks noChangeShapeType="1"/>
          </p:cNvSpPr>
          <p:nvPr/>
        </p:nvSpPr>
        <p:spPr bwMode="auto">
          <a:xfrm>
            <a:off x="7254875" y="190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6" name="Line 30">
            <a:extLst>
              <a:ext uri="{FF2B5EF4-FFF2-40B4-BE49-F238E27FC236}">
                <a16:creationId xmlns:a16="http://schemas.microsoft.com/office/drawing/2014/main" id="{67C3BA14-0F74-472D-B2F6-540F0FF2A003}"/>
              </a:ext>
            </a:extLst>
          </p:cNvPr>
          <p:cNvSpPr>
            <a:spLocks noChangeShapeType="1"/>
          </p:cNvSpPr>
          <p:nvPr/>
        </p:nvSpPr>
        <p:spPr bwMode="auto">
          <a:xfrm>
            <a:off x="7254875" y="1676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07" name="Text Box 31">
            <a:extLst>
              <a:ext uri="{FF2B5EF4-FFF2-40B4-BE49-F238E27FC236}">
                <a16:creationId xmlns:a16="http://schemas.microsoft.com/office/drawing/2014/main" id="{0E823068-D5F0-4EB1-B56E-DE4B1EC994FC}"/>
              </a:ext>
            </a:extLst>
          </p:cNvPr>
          <p:cNvSpPr txBox="1">
            <a:spLocks noChangeArrowheads="1"/>
          </p:cNvSpPr>
          <p:nvPr/>
        </p:nvSpPr>
        <p:spPr bwMode="auto">
          <a:xfrm>
            <a:off x="8534400" y="16144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endpoint</a:t>
            </a:r>
          </a:p>
        </p:txBody>
      </p:sp>
      <p:sp>
        <p:nvSpPr>
          <p:cNvPr id="75808" name="Text Box 32">
            <a:extLst>
              <a:ext uri="{FF2B5EF4-FFF2-40B4-BE49-F238E27FC236}">
                <a16:creationId xmlns:a16="http://schemas.microsoft.com/office/drawing/2014/main" id="{102CFB79-64B8-4BD5-987D-570999D3F7FF}"/>
              </a:ext>
            </a:extLst>
          </p:cNvPr>
          <p:cNvSpPr txBox="1">
            <a:spLocks noChangeArrowheads="1"/>
          </p:cNvSpPr>
          <p:nvPr/>
        </p:nvSpPr>
        <p:spPr bwMode="auto">
          <a:xfrm>
            <a:off x="8702675" y="2971800"/>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a:solidFill>
                  <a:srgbClr val="000000"/>
                </a:solidFill>
                <a:latin typeface="Arial" panose="020B0604020202020204" pitchFamily="34" charset="0"/>
              </a:rPr>
              <a:t>equivalence </a:t>
            </a:r>
          </a:p>
          <a:p>
            <a:pPr algn="ctr" fontAlgn="base">
              <a:spcBef>
                <a:spcPct val="0"/>
              </a:spcBef>
              <a:spcAft>
                <a:spcPct val="0"/>
              </a:spcAft>
            </a:pPr>
            <a:r>
              <a:rPr lang="en-US" altLang="en-US">
                <a:solidFill>
                  <a:srgbClr val="000000"/>
                </a:solidFill>
                <a:latin typeface="Arial" panose="020B0604020202020204" pitchFamily="34" charset="0"/>
              </a:rPr>
              <a:t>point</a:t>
            </a:r>
          </a:p>
        </p:txBody>
      </p:sp>
      <p:sp>
        <p:nvSpPr>
          <p:cNvPr id="75809" name="Text Box 33">
            <a:extLst>
              <a:ext uri="{FF2B5EF4-FFF2-40B4-BE49-F238E27FC236}">
                <a16:creationId xmlns:a16="http://schemas.microsoft.com/office/drawing/2014/main" id="{2DEFA538-6E9D-4272-B87E-23E9EBDC0C30}"/>
              </a:ext>
            </a:extLst>
          </p:cNvPr>
          <p:cNvSpPr txBox="1">
            <a:spLocks noChangeArrowheads="1"/>
          </p:cNvSpPr>
          <p:nvPr/>
        </p:nvSpPr>
        <p:spPr bwMode="auto">
          <a:xfrm>
            <a:off x="5105400" y="5638801"/>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indicator</a:t>
            </a:r>
          </a:p>
        </p:txBody>
      </p:sp>
      <p:sp>
        <p:nvSpPr>
          <p:cNvPr id="75810" name="Text Box 34">
            <a:extLst>
              <a:ext uri="{FF2B5EF4-FFF2-40B4-BE49-F238E27FC236}">
                <a16:creationId xmlns:a16="http://schemas.microsoft.com/office/drawing/2014/main" id="{E297638C-819C-483D-B1B7-64B2A4566F84}"/>
              </a:ext>
            </a:extLst>
          </p:cNvPr>
          <p:cNvSpPr txBox="1">
            <a:spLocks noChangeArrowheads="1"/>
          </p:cNvSpPr>
          <p:nvPr/>
        </p:nvSpPr>
        <p:spPr bwMode="auto">
          <a:xfrm>
            <a:off x="8251825" y="510540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base</a:t>
            </a:r>
          </a:p>
        </p:txBody>
      </p:sp>
      <p:sp>
        <p:nvSpPr>
          <p:cNvPr id="75811" name="Text Box 35">
            <a:extLst>
              <a:ext uri="{FF2B5EF4-FFF2-40B4-BE49-F238E27FC236}">
                <a16:creationId xmlns:a16="http://schemas.microsoft.com/office/drawing/2014/main" id="{118E2A9B-ACCE-4B0C-B128-16393D25902C}"/>
              </a:ext>
            </a:extLst>
          </p:cNvPr>
          <p:cNvSpPr txBox="1">
            <a:spLocks noChangeArrowheads="1"/>
          </p:cNvSpPr>
          <p:nvPr/>
        </p:nvSpPr>
        <p:spPr bwMode="auto">
          <a:xfrm>
            <a:off x="6950075" y="3382964"/>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7</a:t>
            </a:r>
          </a:p>
        </p:txBody>
      </p:sp>
      <p:sp>
        <p:nvSpPr>
          <p:cNvPr id="75812" name="Line 36">
            <a:extLst>
              <a:ext uri="{FF2B5EF4-FFF2-40B4-BE49-F238E27FC236}">
                <a16:creationId xmlns:a16="http://schemas.microsoft.com/office/drawing/2014/main" id="{33A0973B-2F87-4E71-95A5-784BD054A6CE}"/>
              </a:ext>
            </a:extLst>
          </p:cNvPr>
          <p:cNvSpPr>
            <a:spLocks noChangeShapeType="1"/>
          </p:cNvSpPr>
          <p:nvPr/>
        </p:nvSpPr>
        <p:spPr bwMode="auto">
          <a:xfrm>
            <a:off x="7331075" y="3505200"/>
            <a:ext cx="1066800" cy="0"/>
          </a:xfrm>
          <a:prstGeom prst="line">
            <a:avLst/>
          </a:prstGeom>
          <a:noFill/>
          <a:ln w="952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13" name="Text Box 37">
            <a:extLst>
              <a:ext uri="{FF2B5EF4-FFF2-40B4-BE49-F238E27FC236}">
                <a16:creationId xmlns:a16="http://schemas.microsoft.com/office/drawing/2014/main" id="{FE5A6AB2-0E80-48E5-91CB-15C83CCD6559}"/>
              </a:ext>
            </a:extLst>
          </p:cNvPr>
          <p:cNvSpPr txBox="1">
            <a:spLocks noChangeArrowheads="1"/>
          </p:cNvSpPr>
          <p:nvPr/>
        </p:nvSpPr>
        <p:spPr bwMode="auto">
          <a:xfrm>
            <a:off x="9318625" y="2133601"/>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00FF"/>
                </a:solidFill>
                <a:latin typeface="Arial" panose="020B0604020202020204" pitchFamily="34" charset="0"/>
              </a:rPr>
              <a:t>pink</a:t>
            </a:r>
          </a:p>
        </p:txBody>
      </p:sp>
      <p:sp>
        <p:nvSpPr>
          <p:cNvPr id="75814" name="Text Box 38">
            <a:extLst>
              <a:ext uri="{FF2B5EF4-FFF2-40B4-BE49-F238E27FC236}">
                <a16:creationId xmlns:a16="http://schemas.microsoft.com/office/drawing/2014/main" id="{C5427F06-C02D-4886-95D7-BD0BED676FA8}"/>
              </a:ext>
            </a:extLst>
          </p:cNvPr>
          <p:cNvSpPr txBox="1">
            <a:spLocks noChangeArrowheads="1"/>
          </p:cNvSpPr>
          <p:nvPr/>
        </p:nvSpPr>
        <p:spPr bwMode="auto">
          <a:xfrm>
            <a:off x="5988050" y="5638801"/>
            <a:ext cx="401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 changes color to indicate pH change</a:t>
            </a:r>
          </a:p>
        </p:txBody>
      </p:sp>
      <p:sp>
        <p:nvSpPr>
          <p:cNvPr id="75815" name="Text Box 39">
            <a:extLst>
              <a:ext uri="{FF2B5EF4-FFF2-40B4-BE49-F238E27FC236}">
                <a16:creationId xmlns:a16="http://schemas.microsoft.com/office/drawing/2014/main" id="{0B3F4BBE-CB76-48EE-81B4-B235FC8B3F67}"/>
              </a:ext>
            </a:extLst>
          </p:cNvPr>
          <p:cNvSpPr txBox="1">
            <a:spLocks noChangeArrowheads="1"/>
          </p:cNvSpPr>
          <p:nvPr/>
        </p:nvSpPr>
        <p:spPr bwMode="auto">
          <a:xfrm>
            <a:off x="4648200" y="6019800"/>
            <a:ext cx="475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e.g. phenolphthalein is colorless in acid </a:t>
            </a:r>
          </a:p>
          <a:p>
            <a:pPr fontAlgn="base">
              <a:spcBef>
                <a:spcPct val="0"/>
              </a:spcBef>
              <a:spcAft>
                <a:spcPct val="0"/>
              </a:spcAft>
            </a:pPr>
            <a:r>
              <a:rPr lang="en-US" altLang="en-US">
                <a:solidFill>
                  <a:srgbClr val="000000"/>
                </a:solidFill>
                <a:latin typeface="Arial" panose="020B0604020202020204" pitchFamily="34" charset="0"/>
              </a:rPr>
              <a:t>		   and pink in basic solution</a:t>
            </a:r>
          </a:p>
        </p:txBody>
      </p:sp>
      <p:grpSp>
        <p:nvGrpSpPr>
          <p:cNvPr id="75816" name="Group 40">
            <a:extLst>
              <a:ext uri="{FF2B5EF4-FFF2-40B4-BE49-F238E27FC236}">
                <a16:creationId xmlns:a16="http://schemas.microsoft.com/office/drawing/2014/main" id="{7CED6A11-D629-4D15-AE5C-D1DE545A523A}"/>
              </a:ext>
            </a:extLst>
          </p:cNvPr>
          <p:cNvGrpSpPr>
            <a:grpSpLocks/>
          </p:cNvGrpSpPr>
          <p:nvPr/>
        </p:nvGrpSpPr>
        <p:grpSpPr bwMode="auto">
          <a:xfrm>
            <a:off x="2171700" y="5334000"/>
            <a:ext cx="1454150" cy="685800"/>
            <a:chOff x="408" y="3360"/>
            <a:chExt cx="916" cy="432"/>
          </a:xfrm>
        </p:grpSpPr>
        <p:sp>
          <p:nvSpPr>
            <p:cNvPr id="75817" name="Freeform 41">
              <a:extLst>
                <a:ext uri="{FF2B5EF4-FFF2-40B4-BE49-F238E27FC236}">
                  <a16:creationId xmlns:a16="http://schemas.microsoft.com/office/drawing/2014/main" id="{9E64AEB9-F146-48E3-B56C-3171F114CFA6}"/>
                </a:ext>
              </a:extLst>
            </p:cNvPr>
            <p:cNvSpPr>
              <a:spLocks/>
            </p:cNvSpPr>
            <p:nvPr/>
          </p:nvSpPr>
          <p:spPr bwMode="auto">
            <a:xfrm>
              <a:off x="624" y="3360"/>
              <a:ext cx="432" cy="383"/>
            </a:xfrm>
            <a:custGeom>
              <a:avLst/>
              <a:gdLst>
                <a:gd name="T0" fmla="*/ 115 w 432"/>
                <a:gd name="T1" fmla="*/ 383 h 383"/>
                <a:gd name="T2" fmla="*/ 141 w 432"/>
                <a:gd name="T3" fmla="*/ 161 h 383"/>
                <a:gd name="T4" fmla="*/ 62 w 432"/>
                <a:gd name="T5" fmla="*/ 90 h 383"/>
                <a:gd name="T6" fmla="*/ 239 w 432"/>
                <a:gd name="T7" fmla="*/ 55 h 383"/>
                <a:gd name="T8" fmla="*/ 336 w 432"/>
                <a:gd name="T9" fmla="*/ 117 h 383"/>
                <a:gd name="T10" fmla="*/ 381 w 432"/>
                <a:gd name="T11" fmla="*/ 197 h 383"/>
                <a:gd name="T12" fmla="*/ 416 w 432"/>
                <a:gd name="T13" fmla="*/ 276 h 383"/>
                <a:gd name="T14" fmla="*/ 425 w 432"/>
                <a:gd name="T15" fmla="*/ 365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383">
                  <a:moveTo>
                    <a:pt x="115" y="383"/>
                  </a:moveTo>
                  <a:cubicBezTo>
                    <a:pt x="184" y="336"/>
                    <a:pt x="163" y="242"/>
                    <a:pt x="141" y="161"/>
                  </a:cubicBezTo>
                  <a:cubicBezTo>
                    <a:pt x="135" y="138"/>
                    <a:pt x="86" y="106"/>
                    <a:pt x="62" y="90"/>
                  </a:cubicBezTo>
                  <a:cubicBezTo>
                    <a:pt x="0" y="0"/>
                    <a:pt x="235" y="55"/>
                    <a:pt x="239" y="55"/>
                  </a:cubicBezTo>
                  <a:cubicBezTo>
                    <a:pt x="314" y="81"/>
                    <a:pt x="278" y="77"/>
                    <a:pt x="336" y="117"/>
                  </a:cubicBezTo>
                  <a:cubicBezTo>
                    <a:pt x="346" y="146"/>
                    <a:pt x="381" y="197"/>
                    <a:pt x="381" y="197"/>
                  </a:cubicBezTo>
                  <a:cubicBezTo>
                    <a:pt x="401" y="260"/>
                    <a:pt x="387" y="235"/>
                    <a:pt x="416" y="276"/>
                  </a:cubicBezTo>
                  <a:cubicBezTo>
                    <a:pt x="432" y="323"/>
                    <a:pt x="425" y="294"/>
                    <a:pt x="425" y="365"/>
                  </a:cubicBezTo>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18" name="Freeform 42">
              <a:extLst>
                <a:ext uri="{FF2B5EF4-FFF2-40B4-BE49-F238E27FC236}">
                  <a16:creationId xmlns:a16="http://schemas.microsoft.com/office/drawing/2014/main" id="{9CFED89B-940F-4F9F-BF44-D016F3AE6281}"/>
                </a:ext>
              </a:extLst>
            </p:cNvPr>
            <p:cNvSpPr>
              <a:spLocks/>
            </p:cNvSpPr>
            <p:nvPr/>
          </p:nvSpPr>
          <p:spPr bwMode="auto">
            <a:xfrm>
              <a:off x="408" y="3706"/>
              <a:ext cx="916" cy="86"/>
            </a:xfrm>
            <a:custGeom>
              <a:avLst/>
              <a:gdLst>
                <a:gd name="T0" fmla="*/ 0 w 916"/>
                <a:gd name="T1" fmla="*/ 53 h 86"/>
                <a:gd name="T2" fmla="*/ 159 w 916"/>
                <a:gd name="T3" fmla="*/ 0 h 86"/>
                <a:gd name="T4" fmla="*/ 239 w 916"/>
                <a:gd name="T5" fmla="*/ 35 h 86"/>
                <a:gd name="T6" fmla="*/ 354 w 916"/>
                <a:gd name="T7" fmla="*/ 44 h 86"/>
                <a:gd name="T8" fmla="*/ 363 w 916"/>
                <a:gd name="T9" fmla="*/ 0 h 86"/>
                <a:gd name="T10" fmla="*/ 443 w 916"/>
                <a:gd name="T11" fmla="*/ 53 h 86"/>
                <a:gd name="T12" fmla="*/ 540 w 916"/>
                <a:gd name="T13" fmla="*/ 44 h 86"/>
                <a:gd name="T14" fmla="*/ 567 w 916"/>
                <a:gd name="T15" fmla="*/ 18 h 86"/>
                <a:gd name="T16" fmla="*/ 638 w 916"/>
                <a:gd name="T17" fmla="*/ 62 h 86"/>
                <a:gd name="T18" fmla="*/ 717 w 916"/>
                <a:gd name="T19" fmla="*/ 53 h 86"/>
                <a:gd name="T20" fmla="*/ 753 w 916"/>
                <a:gd name="T21" fmla="*/ 35 h 86"/>
                <a:gd name="T22" fmla="*/ 886 w 916"/>
                <a:gd name="T23" fmla="*/ 62 h 86"/>
                <a:gd name="T24" fmla="*/ 912 w 916"/>
                <a:gd name="T25"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86">
                  <a:moveTo>
                    <a:pt x="0" y="53"/>
                  </a:moveTo>
                  <a:cubicBezTo>
                    <a:pt x="75" y="48"/>
                    <a:pt x="135" y="71"/>
                    <a:pt x="159" y="0"/>
                  </a:cubicBezTo>
                  <a:cubicBezTo>
                    <a:pt x="188" y="10"/>
                    <a:pt x="209" y="26"/>
                    <a:pt x="239" y="35"/>
                  </a:cubicBezTo>
                  <a:cubicBezTo>
                    <a:pt x="277" y="61"/>
                    <a:pt x="290" y="79"/>
                    <a:pt x="354" y="44"/>
                  </a:cubicBezTo>
                  <a:cubicBezTo>
                    <a:pt x="367" y="37"/>
                    <a:pt x="360" y="15"/>
                    <a:pt x="363" y="0"/>
                  </a:cubicBezTo>
                  <a:cubicBezTo>
                    <a:pt x="390" y="27"/>
                    <a:pt x="412" y="32"/>
                    <a:pt x="443" y="53"/>
                  </a:cubicBezTo>
                  <a:cubicBezTo>
                    <a:pt x="475" y="50"/>
                    <a:pt x="509" y="53"/>
                    <a:pt x="540" y="44"/>
                  </a:cubicBezTo>
                  <a:cubicBezTo>
                    <a:pt x="552" y="41"/>
                    <a:pt x="555" y="20"/>
                    <a:pt x="567" y="18"/>
                  </a:cubicBezTo>
                  <a:cubicBezTo>
                    <a:pt x="581" y="16"/>
                    <a:pt x="631" y="57"/>
                    <a:pt x="638" y="62"/>
                  </a:cubicBezTo>
                  <a:cubicBezTo>
                    <a:pt x="664" y="59"/>
                    <a:pt x="692" y="63"/>
                    <a:pt x="717" y="53"/>
                  </a:cubicBezTo>
                  <a:cubicBezTo>
                    <a:pt x="772" y="31"/>
                    <a:pt x="673" y="11"/>
                    <a:pt x="753" y="35"/>
                  </a:cubicBezTo>
                  <a:cubicBezTo>
                    <a:pt x="787" y="86"/>
                    <a:pt x="828" y="69"/>
                    <a:pt x="886" y="62"/>
                  </a:cubicBezTo>
                  <a:cubicBezTo>
                    <a:pt x="916" y="31"/>
                    <a:pt x="912" y="47"/>
                    <a:pt x="912" y="18"/>
                  </a:cubicBezTo>
                </a:path>
              </a:pathLst>
            </a:custGeom>
            <a:solidFill>
              <a:srgbClr val="3366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75819" name="AutoShape 43">
            <a:extLst>
              <a:ext uri="{FF2B5EF4-FFF2-40B4-BE49-F238E27FC236}">
                <a16:creationId xmlns:a16="http://schemas.microsoft.com/office/drawing/2014/main" id="{D7C437B3-176D-4DC6-8386-90149D092C22}"/>
              </a:ext>
            </a:extLst>
          </p:cNvPr>
          <p:cNvSpPr>
            <a:spLocks noChangeArrowheads="1"/>
          </p:cNvSpPr>
          <p:nvPr/>
        </p:nvSpPr>
        <p:spPr bwMode="auto">
          <a:xfrm>
            <a:off x="3429000" y="3048000"/>
            <a:ext cx="228600" cy="304800"/>
          </a:xfrm>
          <a:prstGeom prst="star4">
            <a:avLst>
              <a:gd name="adj" fmla="val 1250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5820" name="Text Box 44">
            <a:extLst>
              <a:ext uri="{FF2B5EF4-FFF2-40B4-BE49-F238E27FC236}">
                <a16:creationId xmlns:a16="http://schemas.microsoft.com/office/drawing/2014/main" id="{CBE5DDF1-E5D7-4C00-85BD-87A8DAA6A3E5}"/>
              </a:ext>
            </a:extLst>
          </p:cNvPr>
          <p:cNvSpPr txBox="1">
            <a:spLocks noChangeArrowheads="1"/>
          </p:cNvSpPr>
          <p:nvPr/>
        </p:nvSpPr>
        <p:spPr bwMode="auto">
          <a:xfrm>
            <a:off x="3124200" y="4800600"/>
            <a:ext cx="16065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Pirate…”Walk the plank”</a:t>
            </a:r>
          </a:p>
          <a:p>
            <a:pPr fontAlgn="base">
              <a:spcBef>
                <a:spcPct val="0"/>
              </a:spcBef>
              <a:spcAft>
                <a:spcPct val="0"/>
              </a:spcAft>
            </a:pPr>
            <a:r>
              <a:rPr lang="en-US" altLang="en-US" sz="800">
                <a:solidFill>
                  <a:srgbClr val="000000"/>
                </a:solidFill>
                <a:latin typeface="Arial" panose="020B0604020202020204" pitchFamily="34" charset="0"/>
              </a:rPr>
              <a:t>   once in water, shark eats and</a:t>
            </a:r>
          </a:p>
          <a:p>
            <a:pPr fontAlgn="base">
              <a:spcBef>
                <a:spcPct val="0"/>
              </a:spcBef>
              <a:spcAft>
                <a:spcPct val="0"/>
              </a:spcAft>
            </a:pPr>
            <a:r>
              <a:rPr lang="en-US" altLang="en-US" sz="800">
                <a:solidFill>
                  <a:srgbClr val="000000"/>
                </a:solidFill>
                <a:latin typeface="Arial" panose="020B0604020202020204" pitchFamily="34" charset="0"/>
              </a:rPr>
              <a:t>   water changes to pink color</a:t>
            </a:r>
          </a:p>
        </p:txBody>
      </p:sp>
      <p:sp>
        <p:nvSpPr>
          <p:cNvPr id="75821" name="WordArt 45">
            <a:extLst>
              <a:ext uri="{FF2B5EF4-FFF2-40B4-BE49-F238E27FC236}">
                <a16:creationId xmlns:a16="http://schemas.microsoft.com/office/drawing/2014/main" id="{167A27BC-8477-4B76-AABB-524EEE3F299D}"/>
              </a:ext>
            </a:extLst>
          </p:cNvPr>
          <p:cNvSpPr>
            <a:spLocks noChangeArrowheads="1" noChangeShapeType="1" noTextEdit="1"/>
          </p:cNvSpPr>
          <p:nvPr/>
        </p:nvSpPr>
        <p:spPr bwMode="auto">
          <a:xfrm>
            <a:off x="8763000" y="4267200"/>
            <a:ext cx="8001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n-US" sz="1600" kern="10">
                <a:ln w="9525">
                  <a:solidFill>
                    <a:srgbClr val="000000"/>
                  </a:solidFill>
                  <a:round/>
                  <a:headEnd/>
                  <a:tailEnd/>
                </a:ln>
                <a:solidFill>
                  <a:srgbClr val="FFFFFF"/>
                </a:solidFill>
                <a:latin typeface="Arial" panose="020B0604020202020204" pitchFamily="34" charset="0"/>
                <a:cs typeface="Arial" panose="020B0604020202020204" pitchFamily="34" charset="0"/>
              </a:rPr>
              <a:t>colorless</a:t>
            </a:r>
          </a:p>
        </p:txBody>
      </p:sp>
      <p:pic>
        <p:nvPicPr>
          <p:cNvPr id="75822" name="01 Track 1.wma">
            <a:hlinkClick r:id="" action="ppaction://media"/>
            <a:extLst>
              <a:ext uri="{FF2B5EF4-FFF2-40B4-BE49-F238E27FC236}">
                <a16:creationId xmlns:a16="http://schemas.microsoft.com/office/drawing/2014/main" id="{0FC18FFC-989C-4EFF-8837-08091B2D3BE0}"/>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8288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5823" name="Picture 47" descr="MCj02508870000[1]">
            <a:extLst>
              <a:ext uri="{FF2B5EF4-FFF2-40B4-BE49-F238E27FC236}">
                <a16:creationId xmlns:a16="http://schemas.microsoft.com/office/drawing/2014/main" id="{3B2D0AD4-4B50-4121-92F8-088BB08218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638" y="3733801"/>
            <a:ext cx="969962" cy="1470025"/>
          </a:xfrm>
          <a:prstGeom prst="rect">
            <a:avLst/>
          </a:prstGeom>
          <a:noFill/>
          <a:extLst>
            <a:ext uri="{909E8E84-426E-40DD-AFC4-6F175D3DCCD1}">
              <a14:hiddenFill xmlns:a14="http://schemas.microsoft.com/office/drawing/2010/main">
                <a:solidFill>
                  <a:srgbClr val="FFFFFF"/>
                </a:solidFill>
              </a14:hiddenFill>
            </a:ext>
          </a:extLst>
        </p:spPr>
      </p:pic>
      <p:pic>
        <p:nvPicPr>
          <p:cNvPr id="75824" name="Picture 48" descr="MCPE02949_0000[1]">
            <a:extLst>
              <a:ext uri="{FF2B5EF4-FFF2-40B4-BE49-F238E27FC236}">
                <a16:creationId xmlns:a16="http://schemas.microsoft.com/office/drawing/2014/main" id="{5FF8EE93-8251-4685-94D5-6FE99A3AEE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152400"/>
            <a:ext cx="3033712" cy="5029200"/>
          </a:xfrm>
          <a:prstGeom prst="rect">
            <a:avLst/>
          </a:prstGeom>
          <a:noFill/>
          <a:extLst>
            <a:ext uri="{909E8E84-426E-40DD-AFC4-6F175D3DCCD1}">
              <a14:hiddenFill xmlns:a14="http://schemas.microsoft.com/office/drawing/2010/main">
                <a:solidFill>
                  <a:srgbClr val="FFFFFF"/>
                </a:solidFill>
              </a14:hiddenFill>
            </a:ext>
          </a:extLst>
        </p:spPr>
      </p:pic>
      <p:sp>
        <p:nvSpPr>
          <p:cNvPr id="75825" name="AutoShape 49">
            <a:hlinkClick r:id="rId8" action="ppaction://hlinksldjump" highlightClick="1"/>
            <a:extLst>
              <a:ext uri="{FF2B5EF4-FFF2-40B4-BE49-F238E27FC236}">
                <a16:creationId xmlns:a16="http://schemas.microsoft.com/office/drawing/2014/main" id="{DA1B436F-DBDD-4B19-BB79-E7BCE007308E}"/>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5822"/>
                                        </p:tgtEl>
                                      </p:cBhvr>
                                    </p:cmd>
                                  </p:childTnLst>
                                </p:cTn>
                              </p:par>
                            </p:childTnLst>
                          </p:cTn>
                        </p:par>
                        <p:par>
                          <p:cTn id="7" fill="hold" nodeType="afterGroup">
                            <p:stCondLst>
                              <p:cond delay="0"/>
                            </p:stCondLst>
                            <p:childTnLst>
                              <p:par>
                                <p:cTn id="8" presetID="53" presetClass="entr" presetSubtype="0" fill="hold" nodeType="afterEffect">
                                  <p:stCondLst>
                                    <p:cond delay="20000"/>
                                  </p:stCondLst>
                                  <p:childTnLst>
                                    <p:set>
                                      <p:cBhvr>
                                        <p:cTn id="9" dur="1" fill="hold">
                                          <p:stCondLst>
                                            <p:cond delay="0"/>
                                          </p:stCondLst>
                                        </p:cTn>
                                        <p:tgtEl>
                                          <p:spTgt spid="75816"/>
                                        </p:tgtEl>
                                        <p:attrNameLst>
                                          <p:attrName>style.visibility</p:attrName>
                                        </p:attrNameLst>
                                      </p:cBhvr>
                                      <p:to>
                                        <p:strVal val="visible"/>
                                      </p:to>
                                    </p:set>
                                    <p:anim calcmode="lin" valueType="num">
                                      <p:cBhvr>
                                        <p:cTn id="10" dur="5000" fill="hold"/>
                                        <p:tgtEl>
                                          <p:spTgt spid="75816"/>
                                        </p:tgtEl>
                                        <p:attrNameLst>
                                          <p:attrName>ppt_w</p:attrName>
                                        </p:attrNameLst>
                                      </p:cBhvr>
                                      <p:tavLst>
                                        <p:tav tm="0">
                                          <p:val>
                                            <p:fltVal val="0"/>
                                          </p:val>
                                        </p:tav>
                                        <p:tav tm="100000">
                                          <p:val>
                                            <p:strVal val="#ppt_w"/>
                                          </p:val>
                                        </p:tav>
                                      </p:tavLst>
                                    </p:anim>
                                    <p:anim calcmode="lin" valueType="num">
                                      <p:cBhvr>
                                        <p:cTn id="11" dur="5000" fill="hold"/>
                                        <p:tgtEl>
                                          <p:spTgt spid="75816"/>
                                        </p:tgtEl>
                                        <p:attrNameLst>
                                          <p:attrName>ppt_h</p:attrName>
                                        </p:attrNameLst>
                                      </p:cBhvr>
                                      <p:tavLst>
                                        <p:tav tm="0">
                                          <p:val>
                                            <p:fltVal val="0"/>
                                          </p:val>
                                        </p:tav>
                                        <p:tav tm="100000">
                                          <p:val>
                                            <p:strVal val="#ppt_h"/>
                                          </p:val>
                                        </p:tav>
                                      </p:tavLst>
                                    </p:anim>
                                    <p:animEffect transition="in" filter="fade">
                                      <p:cBhvr>
                                        <p:cTn id="12" dur="5000"/>
                                        <p:tgtEl>
                                          <p:spTgt spid="758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5823"/>
                                        </p:tgtEl>
                                        <p:attrNameLst>
                                          <p:attrName>style.visibility</p:attrName>
                                        </p:attrNameLst>
                                      </p:cBhvr>
                                      <p:to>
                                        <p:strVal val="visible"/>
                                      </p:to>
                                    </p:set>
                                    <p:animEffect transition="in" filter="dissolve">
                                      <p:cBhvr>
                                        <p:cTn id="17" dur="500"/>
                                        <p:tgtEl>
                                          <p:spTgt spid="758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75824"/>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75824"/>
                                        </p:tgtEl>
                                        <p:attrNameLst>
                                          <p:attrName>style.opacity</p:attrName>
                                        </p:attrNameLst>
                                      </p:cBhvr>
                                      <p:to>
                                        <p:strVal val="0.25"/>
                                      </p:to>
                                    </p:set>
                                    <p:animEffect filter="image" prLst="opacity: 0.25">
                                      <p:cBhvr rctx="IE">
                                        <p:cTn id="24" dur="indefinite"/>
                                        <p:tgtEl>
                                          <p:spTgt spid="758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Prev" delay="0">
                      <p:tgtEl>
                        <p:sldTgt/>
                      </p:tgtEl>
                    </p:cond>
                    <p:cond evt="onStopAudio" delay="0">
                      <p:tgtEl>
                        <p:sldTgt/>
                      </p:tgtEl>
                    </p:cond>
                  </p:endCondLst>
                </p:cTn>
                <p:tgtEl>
                  <p:spTgt spid="7582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reeform 2">
            <a:extLst>
              <a:ext uri="{FF2B5EF4-FFF2-40B4-BE49-F238E27FC236}">
                <a16:creationId xmlns:a16="http://schemas.microsoft.com/office/drawing/2014/main" id="{5C9F3A87-8926-4E7A-B52A-5458458BC037}"/>
              </a:ext>
            </a:extLst>
          </p:cNvPr>
          <p:cNvSpPr>
            <a:spLocks/>
          </p:cNvSpPr>
          <p:nvPr/>
        </p:nvSpPr>
        <p:spPr bwMode="auto">
          <a:xfrm>
            <a:off x="2514600" y="5334001"/>
            <a:ext cx="685800" cy="608013"/>
          </a:xfrm>
          <a:custGeom>
            <a:avLst/>
            <a:gdLst>
              <a:gd name="T0" fmla="*/ 115 w 432"/>
              <a:gd name="T1" fmla="*/ 383 h 383"/>
              <a:gd name="T2" fmla="*/ 141 w 432"/>
              <a:gd name="T3" fmla="*/ 161 h 383"/>
              <a:gd name="T4" fmla="*/ 62 w 432"/>
              <a:gd name="T5" fmla="*/ 90 h 383"/>
              <a:gd name="T6" fmla="*/ 239 w 432"/>
              <a:gd name="T7" fmla="*/ 55 h 383"/>
              <a:gd name="T8" fmla="*/ 336 w 432"/>
              <a:gd name="T9" fmla="*/ 117 h 383"/>
              <a:gd name="T10" fmla="*/ 381 w 432"/>
              <a:gd name="T11" fmla="*/ 197 h 383"/>
              <a:gd name="T12" fmla="*/ 416 w 432"/>
              <a:gd name="T13" fmla="*/ 276 h 383"/>
              <a:gd name="T14" fmla="*/ 425 w 432"/>
              <a:gd name="T15" fmla="*/ 365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383">
                <a:moveTo>
                  <a:pt x="115" y="383"/>
                </a:moveTo>
                <a:cubicBezTo>
                  <a:pt x="184" y="336"/>
                  <a:pt x="163" y="242"/>
                  <a:pt x="141" y="161"/>
                </a:cubicBezTo>
                <a:cubicBezTo>
                  <a:pt x="135" y="138"/>
                  <a:pt x="86" y="106"/>
                  <a:pt x="62" y="90"/>
                </a:cubicBezTo>
                <a:cubicBezTo>
                  <a:pt x="0" y="0"/>
                  <a:pt x="235" y="55"/>
                  <a:pt x="239" y="55"/>
                </a:cubicBezTo>
                <a:cubicBezTo>
                  <a:pt x="314" y="81"/>
                  <a:pt x="278" y="77"/>
                  <a:pt x="336" y="117"/>
                </a:cubicBezTo>
                <a:cubicBezTo>
                  <a:pt x="346" y="146"/>
                  <a:pt x="381" y="197"/>
                  <a:pt x="381" y="197"/>
                </a:cubicBezTo>
                <a:cubicBezTo>
                  <a:pt x="401" y="260"/>
                  <a:pt x="387" y="235"/>
                  <a:pt x="416" y="276"/>
                </a:cubicBezTo>
                <a:cubicBezTo>
                  <a:pt x="432" y="323"/>
                  <a:pt x="425" y="294"/>
                  <a:pt x="425" y="365"/>
                </a:cubicBezTo>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27" name="Line 3">
            <a:extLst>
              <a:ext uri="{FF2B5EF4-FFF2-40B4-BE49-F238E27FC236}">
                <a16:creationId xmlns:a16="http://schemas.microsoft.com/office/drawing/2014/main" id="{F2E8789A-3E05-463D-8BE3-4648E689B847}"/>
              </a:ext>
            </a:extLst>
          </p:cNvPr>
          <p:cNvSpPr>
            <a:spLocks noChangeShapeType="1"/>
          </p:cNvSpPr>
          <p:nvPr/>
        </p:nvSpPr>
        <p:spPr bwMode="auto">
          <a:xfrm>
            <a:off x="2362200" y="1524000"/>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28" name="Line 4">
            <a:extLst>
              <a:ext uri="{FF2B5EF4-FFF2-40B4-BE49-F238E27FC236}">
                <a16:creationId xmlns:a16="http://schemas.microsoft.com/office/drawing/2014/main" id="{5E6AAE72-086A-497F-AEAE-161468326AF5}"/>
              </a:ext>
            </a:extLst>
          </p:cNvPr>
          <p:cNvSpPr>
            <a:spLocks noChangeShapeType="1"/>
          </p:cNvSpPr>
          <p:nvPr/>
        </p:nvSpPr>
        <p:spPr bwMode="auto">
          <a:xfrm>
            <a:off x="2362200" y="39624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29" name="Text Box 5">
            <a:extLst>
              <a:ext uri="{FF2B5EF4-FFF2-40B4-BE49-F238E27FC236}">
                <a16:creationId xmlns:a16="http://schemas.microsoft.com/office/drawing/2014/main" id="{EAB3BAA9-4764-4735-B16A-D9EE88A11C4C}"/>
              </a:ext>
            </a:extLst>
          </p:cNvPr>
          <p:cNvSpPr txBox="1">
            <a:spLocks noChangeArrowheads="1"/>
          </p:cNvSpPr>
          <p:nvPr/>
        </p:nvSpPr>
        <p:spPr bwMode="auto">
          <a:xfrm>
            <a:off x="3184525" y="1408113"/>
            <a:ext cx="194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Calibration Curve</a:t>
            </a:r>
          </a:p>
        </p:txBody>
      </p:sp>
      <p:sp>
        <p:nvSpPr>
          <p:cNvPr id="77830" name="AutoShape 6">
            <a:extLst>
              <a:ext uri="{FF2B5EF4-FFF2-40B4-BE49-F238E27FC236}">
                <a16:creationId xmlns:a16="http://schemas.microsoft.com/office/drawing/2014/main" id="{7705675A-BB6E-4AC0-B930-D1CC28BFA043}"/>
              </a:ext>
            </a:extLst>
          </p:cNvPr>
          <p:cNvSpPr>
            <a:spLocks noChangeArrowheads="1"/>
          </p:cNvSpPr>
          <p:nvPr/>
        </p:nvSpPr>
        <p:spPr bwMode="auto">
          <a:xfrm>
            <a:off x="3048000" y="32766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1" name="AutoShape 7">
            <a:extLst>
              <a:ext uri="{FF2B5EF4-FFF2-40B4-BE49-F238E27FC236}">
                <a16:creationId xmlns:a16="http://schemas.microsoft.com/office/drawing/2014/main" id="{A8394183-1C51-4444-872E-509D207BB85D}"/>
              </a:ext>
            </a:extLst>
          </p:cNvPr>
          <p:cNvSpPr>
            <a:spLocks noChangeArrowheads="1"/>
          </p:cNvSpPr>
          <p:nvPr/>
        </p:nvSpPr>
        <p:spPr bwMode="auto">
          <a:xfrm>
            <a:off x="3657600" y="28194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2" name="AutoShape 8">
            <a:extLst>
              <a:ext uri="{FF2B5EF4-FFF2-40B4-BE49-F238E27FC236}">
                <a16:creationId xmlns:a16="http://schemas.microsoft.com/office/drawing/2014/main" id="{645EA9E7-3286-49F6-BF13-61F67535DAD2}"/>
              </a:ext>
            </a:extLst>
          </p:cNvPr>
          <p:cNvSpPr>
            <a:spLocks noChangeArrowheads="1"/>
          </p:cNvSpPr>
          <p:nvPr/>
        </p:nvSpPr>
        <p:spPr bwMode="auto">
          <a:xfrm>
            <a:off x="4419600" y="24384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3" name="AutoShape 9">
            <a:extLst>
              <a:ext uri="{FF2B5EF4-FFF2-40B4-BE49-F238E27FC236}">
                <a16:creationId xmlns:a16="http://schemas.microsoft.com/office/drawing/2014/main" id="{76BD1692-F7E2-4A89-9C26-A6FBC7EC8824}"/>
              </a:ext>
            </a:extLst>
          </p:cNvPr>
          <p:cNvSpPr>
            <a:spLocks noChangeArrowheads="1"/>
          </p:cNvSpPr>
          <p:nvPr/>
        </p:nvSpPr>
        <p:spPr bwMode="auto">
          <a:xfrm>
            <a:off x="5181600" y="1981200"/>
            <a:ext cx="228600" cy="304800"/>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4" name="Line 10">
            <a:extLst>
              <a:ext uri="{FF2B5EF4-FFF2-40B4-BE49-F238E27FC236}">
                <a16:creationId xmlns:a16="http://schemas.microsoft.com/office/drawing/2014/main" id="{C31EB83D-FED2-4DB0-80BE-AFCFA92A08FA}"/>
              </a:ext>
            </a:extLst>
          </p:cNvPr>
          <p:cNvSpPr>
            <a:spLocks noChangeShapeType="1"/>
          </p:cNvSpPr>
          <p:nvPr/>
        </p:nvSpPr>
        <p:spPr bwMode="auto">
          <a:xfrm flipV="1">
            <a:off x="2362200" y="1752600"/>
            <a:ext cx="3505200" cy="2209800"/>
          </a:xfrm>
          <a:prstGeom prst="line">
            <a:avLst/>
          </a:prstGeom>
          <a:noFill/>
          <a:ln w="9525" cap="rnd">
            <a:solidFill>
              <a:srgbClr val="000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5" name="Text Box 11">
            <a:extLst>
              <a:ext uri="{FF2B5EF4-FFF2-40B4-BE49-F238E27FC236}">
                <a16:creationId xmlns:a16="http://schemas.microsoft.com/office/drawing/2014/main" id="{EC5B7A6F-0749-4249-B7DA-DBCAC75E9ABE}"/>
              </a:ext>
            </a:extLst>
          </p:cNvPr>
          <p:cNvSpPr txBox="1">
            <a:spLocks noChangeArrowheads="1"/>
          </p:cNvSpPr>
          <p:nvPr/>
        </p:nvSpPr>
        <p:spPr bwMode="auto">
          <a:xfrm>
            <a:off x="3489325" y="399891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Acid (mL)</a:t>
            </a:r>
          </a:p>
        </p:txBody>
      </p:sp>
      <p:sp>
        <p:nvSpPr>
          <p:cNvPr id="77836" name="Text Box 12">
            <a:extLst>
              <a:ext uri="{FF2B5EF4-FFF2-40B4-BE49-F238E27FC236}">
                <a16:creationId xmlns:a16="http://schemas.microsoft.com/office/drawing/2014/main" id="{73DA7078-D618-49D7-A368-A147721E8F95}"/>
              </a:ext>
            </a:extLst>
          </p:cNvPr>
          <p:cNvSpPr txBox="1">
            <a:spLocks noChangeArrowheads="1"/>
          </p:cNvSpPr>
          <p:nvPr/>
        </p:nvSpPr>
        <p:spPr bwMode="auto">
          <a:xfrm rot="16200000">
            <a:off x="1523207" y="266779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Base (mL)</a:t>
            </a:r>
          </a:p>
        </p:txBody>
      </p:sp>
      <p:sp>
        <p:nvSpPr>
          <p:cNvPr id="77837" name="Line 13">
            <a:extLst>
              <a:ext uri="{FF2B5EF4-FFF2-40B4-BE49-F238E27FC236}">
                <a16:creationId xmlns:a16="http://schemas.microsoft.com/office/drawing/2014/main" id="{0AB65F27-F593-4ED0-AED4-E768ECD03476}"/>
              </a:ext>
            </a:extLst>
          </p:cNvPr>
          <p:cNvSpPr>
            <a:spLocks noChangeShapeType="1"/>
          </p:cNvSpPr>
          <p:nvPr/>
        </p:nvSpPr>
        <p:spPr bwMode="auto">
          <a:xfrm>
            <a:off x="7331075" y="1447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8" name="Line 14">
            <a:extLst>
              <a:ext uri="{FF2B5EF4-FFF2-40B4-BE49-F238E27FC236}">
                <a16:creationId xmlns:a16="http://schemas.microsoft.com/office/drawing/2014/main" id="{AFB49F65-1B81-4523-AC02-0617038B7BA0}"/>
              </a:ext>
            </a:extLst>
          </p:cNvPr>
          <p:cNvSpPr>
            <a:spLocks noChangeShapeType="1"/>
          </p:cNvSpPr>
          <p:nvPr/>
        </p:nvSpPr>
        <p:spPr bwMode="auto">
          <a:xfrm>
            <a:off x="7331075" y="51054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39" name="Freeform 15">
            <a:extLst>
              <a:ext uri="{FF2B5EF4-FFF2-40B4-BE49-F238E27FC236}">
                <a16:creationId xmlns:a16="http://schemas.microsoft.com/office/drawing/2014/main" id="{3FBC0372-6837-4B91-A5CB-C01E9C0973B1}"/>
              </a:ext>
            </a:extLst>
          </p:cNvPr>
          <p:cNvSpPr>
            <a:spLocks/>
          </p:cNvSpPr>
          <p:nvPr/>
        </p:nvSpPr>
        <p:spPr bwMode="auto">
          <a:xfrm>
            <a:off x="7559675" y="2286000"/>
            <a:ext cx="1600200" cy="2362200"/>
          </a:xfrm>
          <a:custGeom>
            <a:avLst/>
            <a:gdLst>
              <a:gd name="T0" fmla="*/ 0 w 1008"/>
              <a:gd name="T1" fmla="*/ 1876 h 1876"/>
              <a:gd name="T2" fmla="*/ 288 w 1008"/>
              <a:gd name="T3" fmla="*/ 1828 h 1876"/>
              <a:gd name="T4" fmla="*/ 432 w 1008"/>
              <a:gd name="T5" fmla="*/ 1780 h 1876"/>
              <a:gd name="T6" fmla="*/ 480 w 1008"/>
              <a:gd name="T7" fmla="*/ 1540 h 1876"/>
              <a:gd name="T8" fmla="*/ 576 w 1008"/>
              <a:gd name="T9" fmla="*/ 292 h 1876"/>
              <a:gd name="T10" fmla="*/ 721 w 1008"/>
              <a:gd name="T11" fmla="*/ 48 h 1876"/>
              <a:gd name="T12" fmla="*/ 1008 w 1008"/>
              <a:gd name="T13" fmla="*/ 4 h 1876"/>
            </a:gdLst>
            <a:ahLst/>
            <a:cxnLst>
              <a:cxn ang="0">
                <a:pos x="T0" y="T1"/>
              </a:cxn>
              <a:cxn ang="0">
                <a:pos x="T2" y="T3"/>
              </a:cxn>
              <a:cxn ang="0">
                <a:pos x="T4" y="T5"/>
              </a:cxn>
              <a:cxn ang="0">
                <a:pos x="T6" y="T7"/>
              </a:cxn>
              <a:cxn ang="0">
                <a:pos x="T8" y="T9"/>
              </a:cxn>
              <a:cxn ang="0">
                <a:pos x="T10" y="T11"/>
              </a:cxn>
              <a:cxn ang="0">
                <a:pos x="T12" y="T13"/>
              </a:cxn>
            </a:cxnLst>
            <a:rect l="0" t="0" r="r" b="b"/>
            <a:pathLst>
              <a:path w="1008" h="1876">
                <a:moveTo>
                  <a:pt x="0" y="1876"/>
                </a:moveTo>
                <a:cubicBezTo>
                  <a:pt x="108" y="1860"/>
                  <a:pt x="216" y="1844"/>
                  <a:pt x="288" y="1828"/>
                </a:cubicBezTo>
                <a:cubicBezTo>
                  <a:pt x="360" y="1812"/>
                  <a:pt x="400" y="1828"/>
                  <a:pt x="432" y="1780"/>
                </a:cubicBezTo>
                <a:cubicBezTo>
                  <a:pt x="464" y="1732"/>
                  <a:pt x="456" y="1788"/>
                  <a:pt x="480" y="1540"/>
                </a:cubicBezTo>
                <a:cubicBezTo>
                  <a:pt x="504" y="1292"/>
                  <a:pt x="536" y="541"/>
                  <a:pt x="576" y="292"/>
                </a:cubicBezTo>
                <a:cubicBezTo>
                  <a:pt x="616" y="43"/>
                  <a:pt x="649" y="96"/>
                  <a:pt x="721" y="48"/>
                </a:cubicBezTo>
                <a:cubicBezTo>
                  <a:pt x="793" y="0"/>
                  <a:pt x="948" y="13"/>
                  <a:pt x="1008" y="4"/>
                </a:cubicBezTo>
              </a:path>
            </a:pathLst>
          </a:custGeom>
          <a:noFill/>
          <a:ln w="22225">
            <a:solidFill>
              <a:srgbClr val="3333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0" name="Text Box 16">
            <a:extLst>
              <a:ext uri="{FF2B5EF4-FFF2-40B4-BE49-F238E27FC236}">
                <a16:creationId xmlns:a16="http://schemas.microsoft.com/office/drawing/2014/main" id="{CCC34EA0-816B-4386-85DC-3F9EC262726F}"/>
              </a:ext>
            </a:extLst>
          </p:cNvPr>
          <p:cNvSpPr txBox="1">
            <a:spLocks noChangeArrowheads="1"/>
          </p:cNvSpPr>
          <p:nvPr/>
        </p:nvSpPr>
        <p:spPr bwMode="auto">
          <a:xfrm>
            <a:off x="6400800" y="30845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77841" name="Line 17">
            <a:extLst>
              <a:ext uri="{FF2B5EF4-FFF2-40B4-BE49-F238E27FC236}">
                <a16:creationId xmlns:a16="http://schemas.microsoft.com/office/drawing/2014/main" id="{CA830E61-6AA6-422B-BC10-8CCC2532D7AA}"/>
              </a:ext>
            </a:extLst>
          </p:cNvPr>
          <p:cNvSpPr>
            <a:spLocks noChangeShapeType="1"/>
          </p:cNvSpPr>
          <p:nvPr/>
        </p:nvSpPr>
        <p:spPr bwMode="auto">
          <a:xfrm>
            <a:off x="7254875" y="4876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2" name="Line 18">
            <a:extLst>
              <a:ext uri="{FF2B5EF4-FFF2-40B4-BE49-F238E27FC236}">
                <a16:creationId xmlns:a16="http://schemas.microsoft.com/office/drawing/2014/main" id="{3FAF789E-3635-43DE-B55C-0D52DB5F5D5D}"/>
              </a:ext>
            </a:extLst>
          </p:cNvPr>
          <p:cNvSpPr>
            <a:spLocks noChangeShapeType="1"/>
          </p:cNvSpPr>
          <p:nvPr/>
        </p:nvSpPr>
        <p:spPr bwMode="auto">
          <a:xfrm>
            <a:off x="7254875" y="4648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3" name="Line 19">
            <a:extLst>
              <a:ext uri="{FF2B5EF4-FFF2-40B4-BE49-F238E27FC236}">
                <a16:creationId xmlns:a16="http://schemas.microsoft.com/office/drawing/2014/main" id="{BF80A916-6009-4444-9CAA-1467BB09AA2B}"/>
              </a:ext>
            </a:extLst>
          </p:cNvPr>
          <p:cNvSpPr>
            <a:spLocks noChangeShapeType="1"/>
          </p:cNvSpPr>
          <p:nvPr/>
        </p:nvSpPr>
        <p:spPr bwMode="auto">
          <a:xfrm>
            <a:off x="7254875" y="4419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4" name="Line 20">
            <a:extLst>
              <a:ext uri="{FF2B5EF4-FFF2-40B4-BE49-F238E27FC236}">
                <a16:creationId xmlns:a16="http://schemas.microsoft.com/office/drawing/2014/main" id="{C4835D5E-DEA0-4964-8A70-D475926EB8E1}"/>
              </a:ext>
            </a:extLst>
          </p:cNvPr>
          <p:cNvSpPr>
            <a:spLocks noChangeShapeType="1"/>
          </p:cNvSpPr>
          <p:nvPr/>
        </p:nvSpPr>
        <p:spPr bwMode="auto">
          <a:xfrm>
            <a:off x="7254875" y="4191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5" name="Line 21">
            <a:extLst>
              <a:ext uri="{FF2B5EF4-FFF2-40B4-BE49-F238E27FC236}">
                <a16:creationId xmlns:a16="http://schemas.microsoft.com/office/drawing/2014/main" id="{D5A15F06-4043-42E5-BA26-2D319442EA76}"/>
              </a:ext>
            </a:extLst>
          </p:cNvPr>
          <p:cNvSpPr>
            <a:spLocks noChangeShapeType="1"/>
          </p:cNvSpPr>
          <p:nvPr/>
        </p:nvSpPr>
        <p:spPr bwMode="auto">
          <a:xfrm>
            <a:off x="7254875" y="3962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6" name="Line 22">
            <a:extLst>
              <a:ext uri="{FF2B5EF4-FFF2-40B4-BE49-F238E27FC236}">
                <a16:creationId xmlns:a16="http://schemas.microsoft.com/office/drawing/2014/main" id="{95096A5B-D695-4C8A-8780-4CC121560862}"/>
              </a:ext>
            </a:extLst>
          </p:cNvPr>
          <p:cNvSpPr>
            <a:spLocks noChangeShapeType="1"/>
          </p:cNvSpPr>
          <p:nvPr/>
        </p:nvSpPr>
        <p:spPr bwMode="auto">
          <a:xfrm>
            <a:off x="7254875" y="3733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7" name="Line 23">
            <a:extLst>
              <a:ext uri="{FF2B5EF4-FFF2-40B4-BE49-F238E27FC236}">
                <a16:creationId xmlns:a16="http://schemas.microsoft.com/office/drawing/2014/main" id="{48B0BFEA-9D7B-4972-AE2B-DD6297690B76}"/>
              </a:ext>
            </a:extLst>
          </p:cNvPr>
          <p:cNvSpPr>
            <a:spLocks noChangeShapeType="1"/>
          </p:cNvSpPr>
          <p:nvPr/>
        </p:nvSpPr>
        <p:spPr bwMode="auto">
          <a:xfrm>
            <a:off x="7254875" y="3505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8" name="Line 24">
            <a:extLst>
              <a:ext uri="{FF2B5EF4-FFF2-40B4-BE49-F238E27FC236}">
                <a16:creationId xmlns:a16="http://schemas.microsoft.com/office/drawing/2014/main" id="{A4481A5B-AD58-4153-9A1C-25EAD278B197}"/>
              </a:ext>
            </a:extLst>
          </p:cNvPr>
          <p:cNvSpPr>
            <a:spLocks noChangeShapeType="1"/>
          </p:cNvSpPr>
          <p:nvPr/>
        </p:nvSpPr>
        <p:spPr bwMode="auto">
          <a:xfrm>
            <a:off x="7254875" y="3276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49" name="Line 25">
            <a:extLst>
              <a:ext uri="{FF2B5EF4-FFF2-40B4-BE49-F238E27FC236}">
                <a16:creationId xmlns:a16="http://schemas.microsoft.com/office/drawing/2014/main" id="{8919A9DC-1181-476F-BA2D-4990588F499F}"/>
              </a:ext>
            </a:extLst>
          </p:cNvPr>
          <p:cNvSpPr>
            <a:spLocks noChangeShapeType="1"/>
          </p:cNvSpPr>
          <p:nvPr/>
        </p:nvSpPr>
        <p:spPr bwMode="auto">
          <a:xfrm>
            <a:off x="7254875" y="3048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0" name="Line 26">
            <a:extLst>
              <a:ext uri="{FF2B5EF4-FFF2-40B4-BE49-F238E27FC236}">
                <a16:creationId xmlns:a16="http://schemas.microsoft.com/office/drawing/2014/main" id="{EFC88880-3CF4-471C-A4E8-D2DA11B795D3}"/>
              </a:ext>
            </a:extLst>
          </p:cNvPr>
          <p:cNvSpPr>
            <a:spLocks noChangeShapeType="1"/>
          </p:cNvSpPr>
          <p:nvPr/>
        </p:nvSpPr>
        <p:spPr bwMode="auto">
          <a:xfrm>
            <a:off x="7254875" y="2819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1" name="Line 27">
            <a:extLst>
              <a:ext uri="{FF2B5EF4-FFF2-40B4-BE49-F238E27FC236}">
                <a16:creationId xmlns:a16="http://schemas.microsoft.com/office/drawing/2014/main" id="{B2D2BD22-B2C7-4638-AB18-055DC06F2E30}"/>
              </a:ext>
            </a:extLst>
          </p:cNvPr>
          <p:cNvSpPr>
            <a:spLocks noChangeShapeType="1"/>
          </p:cNvSpPr>
          <p:nvPr/>
        </p:nvSpPr>
        <p:spPr bwMode="auto">
          <a:xfrm>
            <a:off x="7254875" y="2590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2" name="Line 28">
            <a:extLst>
              <a:ext uri="{FF2B5EF4-FFF2-40B4-BE49-F238E27FC236}">
                <a16:creationId xmlns:a16="http://schemas.microsoft.com/office/drawing/2014/main" id="{ABFEE9C7-F6E6-4EC0-922B-DA06E817CAA1}"/>
              </a:ext>
            </a:extLst>
          </p:cNvPr>
          <p:cNvSpPr>
            <a:spLocks noChangeShapeType="1"/>
          </p:cNvSpPr>
          <p:nvPr/>
        </p:nvSpPr>
        <p:spPr bwMode="auto">
          <a:xfrm>
            <a:off x="7254875" y="23622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3" name="Line 29">
            <a:extLst>
              <a:ext uri="{FF2B5EF4-FFF2-40B4-BE49-F238E27FC236}">
                <a16:creationId xmlns:a16="http://schemas.microsoft.com/office/drawing/2014/main" id="{9D7E5CF5-9B1B-4359-B3EE-47B0E05498B3}"/>
              </a:ext>
            </a:extLst>
          </p:cNvPr>
          <p:cNvSpPr>
            <a:spLocks noChangeShapeType="1"/>
          </p:cNvSpPr>
          <p:nvPr/>
        </p:nvSpPr>
        <p:spPr bwMode="auto">
          <a:xfrm>
            <a:off x="7254875" y="2133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4" name="Line 30">
            <a:extLst>
              <a:ext uri="{FF2B5EF4-FFF2-40B4-BE49-F238E27FC236}">
                <a16:creationId xmlns:a16="http://schemas.microsoft.com/office/drawing/2014/main" id="{A88D884C-356C-4BAA-8378-4CD0C286DFFD}"/>
              </a:ext>
            </a:extLst>
          </p:cNvPr>
          <p:cNvSpPr>
            <a:spLocks noChangeShapeType="1"/>
          </p:cNvSpPr>
          <p:nvPr/>
        </p:nvSpPr>
        <p:spPr bwMode="auto">
          <a:xfrm>
            <a:off x="7254875" y="1905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5" name="Line 31">
            <a:extLst>
              <a:ext uri="{FF2B5EF4-FFF2-40B4-BE49-F238E27FC236}">
                <a16:creationId xmlns:a16="http://schemas.microsoft.com/office/drawing/2014/main" id="{A3BAB6D6-00F2-4771-A6CB-21DA2512B575}"/>
              </a:ext>
            </a:extLst>
          </p:cNvPr>
          <p:cNvSpPr>
            <a:spLocks noChangeShapeType="1"/>
          </p:cNvSpPr>
          <p:nvPr/>
        </p:nvSpPr>
        <p:spPr bwMode="auto">
          <a:xfrm>
            <a:off x="7254875" y="1676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56" name="Text Box 32">
            <a:extLst>
              <a:ext uri="{FF2B5EF4-FFF2-40B4-BE49-F238E27FC236}">
                <a16:creationId xmlns:a16="http://schemas.microsoft.com/office/drawing/2014/main" id="{DADF9BC0-DD36-4337-B159-63382A272D20}"/>
              </a:ext>
            </a:extLst>
          </p:cNvPr>
          <p:cNvSpPr txBox="1">
            <a:spLocks noChangeArrowheads="1"/>
          </p:cNvSpPr>
          <p:nvPr/>
        </p:nvSpPr>
        <p:spPr bwMode="auto">
          <a:xfrm>
            <a:off x="8534400" y="16144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endpoint</a:t>
            </a:r>
          </a:p>
        </p:txBody>
      </p:sp>
      <p:sp>
        <p:nvSpPr>
          <p:cNvPr id="77857" name="Text Box 33">
            <a:extLst>
              <a:ext uri="{FF2B5EF4-FFF2-40B4-BE49-F238E27FC236}">
                <a16:creationId xmlns:a16="http://schemas.microsoft.com/office/drawing/2014/main" id="{8F4205A6-AA7D-44E6-99F3-2F9EE390746C}"/>
              </a:ext>
            </a:extLst>
          </p:cNvPr>
          <p:cNvSpPr txBox="1">
            <a:spLocks noChangeArrowheads="1"/>
          </p:cNvSpPr>
          <p:nvPr/>
        </p:nvSpPr>
        <p:spPr bwMode="auto">
          <a:xfrm>
            <a:off x="8702675" y="2971800"/>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a:solidFill>
                  <a:srgbClr val="000000"/>
                </a:solidFill>
                <a:latin typeface="Arial" panose="020B0604020202020204" pitchFamily="34" charset="0"/>
              </a:rPr>
              <a:t>equivalence </a:t>
            </a:r>
          </a:p>
          <a:p>
            <a:pPr algn="ctr" fontAlgn="base">
              <a:spcBef>
                <a:spcPct val="0"/>
              </a:spcBef>
              <a:spcAft>
                <a:spcPct val="0"/>
              </a:spcAft>
            </a:pPr>
            <a:r>
              <a:rPr lang="en-US" altLang="en-US">
                <a:solidFill>
                  <a:srgbClr val="000000"/>
                </a:solidFill>
                <a:latin typeface="Arial" panose="020B0604020202020204" pitchFamily="34" charset="0"/>
              </a:rPr>
              <a:t>point</a:t>
            </a:r>
          </a:p>
        </p:txBody>
      </p:sp>
      <p:sp>
        <p:nvSpPr>
          <p:cNvPr id="77858" name="Text Box 34">
            <a:extLst>
              <a:ext uri="{FF2B5EF4-FFF2-40B4-BE49-F238E27FC236}">
                <a16:creationId xmlns:a16="http://schemas.microsoft.com/office/drawing/2014/main" id="{98EE8E87-07EB-44DF-820E-F8650A5C8932}"/>
              </a:ext>
            </a:extLst>
          </p:cNvPr>
          <p:cNvSpPr txBox="1">
            <a:spLocks noChangeArrowheads="1"/>
          </p:cNvSpPr>
          <p:nvPr/>
        </p:nvSpPr>
        <p:spPr bwMode="auto">
          <a:xfrm>
            <a:off x="5105400" y="5638801"/>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indicator</a:t>
            </a:r>
          </a:p>
        </p:txBody>
      </p:sp>
      <p:sp>
        <p:nvSpPr>
          <p:cNvPr id="77859" name="Text Box 35">
            <a:extLst>
              <a:ext uri="{FF2B5EF4-FFF2-40B4-BE49-F238E27FC236}">
                <a16:creationId xmlns:a16="http://schemas.microsoft.com/office/drawing/2014/main" id="{609A79DB-4993-4A24-BF5D-C309461F0948}"/>
              </a:ext>
            </a:extLst>
          </p:cNvPr>
          <p:cNvSpPr txBox="1">
            <a:spLocks noChangeArrowheads="1"/>
          </p:cNvSpPr>
          <p:nvPr/>
        </p:nvSpPr>
        <p:spPr bwMode="auto">
          <a:xfrm>
            <a:off x="8251825" y="510540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base</a:t>
            </a:r>
          </a:p>
        </p:txBody>
      </p:sp>
      <p:sp>
        <p:nvSpPr>
          <p:cNvPr id="77860" name="Text Box 36">
            <a:extLst>
              <a:ext uri="{FF2B5EF4-FFF2-40B4-BE49-F238E27FC236}">
                <a16:creationId xmlns:a16="http://schemas.microsoft.com/office/drawing/2014/main" id="{BC89FDED-DBDB-4331-B0C4-4CC53EA9B85F}"/>
              </a:ext>
            </a:extLst>
          </p:cNvPr>
          <p:cNvSpPr txBox="1">
            <a:spLocks noChangeArrowheads="1"/>
          </p:cNvSpPr>
          <p:nvPr/>
        </p:nvSpPr>
        <p:spPr bwMode="auto">
          <a:xfrm>
            <a:off x="6950075" y="3382964"/>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7</a:t>
            </a:r>
          </a:p>
        </p:txBody>
      </p:sp>
      <p:sp>
        <p:nvSpPr>
          <p:cNvPr id="77861" name="Line 37">
            <a:extLst>
              <a:ext uri="{FF2B5EF4-FFF2-40B4-BE49-F238E27FC236}">
                <a16:creationId xmlns:a16="http://schemas.microsoft.com/office/drawing/2014/main" id="{72C6D335-0527-46E3-9B79-61F3F93CC7CB}"/>
              </a:ext>
            </a:extLst>
          </p:cNvPr>
          <p:cNvSpPr>
            <a:spLocks noChangeShapeType="1"/>
          </p:cNvSpPr>
          <p:nvPr/>
        </p:nvSpPr>
        <p:spPr bwMode="auto">
          <a:xfrm>
            <a:off x="7331075" y="3505200"/>
            <a:ext cx="1066800" cy="0"/>
          </a:xfrm>
          <a:prstGeom prst="line">
            <a:avLst/>
          </a:prstGeom>
          <a:noFill/>
          <a:ln w="952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62" name="Text Box 38">
            <a:extLst>
              <a:ext uri="{FF2B5EF4-FFF2-40B4-BE49-F238E27FC236}">
                <a16:creationId xmlns:a16="http://schemas.microsoft.com/office/drawing/2014/main" id="{CF27949E-5E5B-442C-B33E-40CD0794A5E0}"/>
              </a:ext>
            </a:extLst>
          </p:cNvPr>
          <p:cNvSpPr txBox="1">
            <a:spLocks noChangeArrowheads="1"/>
          </p:cNvSpPr>
          <p:nvPr/>
        </p:nvSpPr>
        <p:spPr bwMode="auto">
          <a:xfrm>
            <a:off x="9318625" y="2133601"/>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00FF"/>
                </a:solidFill>
                <a:latin typeface="Arial" panose="020B0604020202020204" pitchFamily="34" charset="0"/>
              </a:rPr>
              <a:t>pink</a:t>
            </a:r>
          </a:p>
        </p:txBody>
      </p:sp>
      <p:sp>
        <p:nvSpPr>
          <p:cNvPr id="77863" name="Text Box 39">
            <a:extLst>
              <a:ext uri="{FF2B5EF4-FFF2-40B4-BE49-F238E27FC236}">
                <a16:creationId xmlns:a16="http://schemas.microsoft.com/office/drawing/2014/main" id="{A64CA02D-88D5-4093-B01A-45FD9C822AA5}"/>
              </a:ext>
            </a:extLst>
          </p:cNvPr>
          <p:cNvSpPr txBox="1">
            <a:spLocks noChangeArrowheads="1"/>
          </p:cNvSpPr>
          <p:nvPr/>
        </p:nvSpPr>
        <p:spPr bwMode="auto">
          <a:xfrm>
            <a:off x="5988050" y="5638801"/>
            <a:ext cx="401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 changes color to indicate pH change</a:t>
            </a:r>
          </a:p>
        </p:txBody>
      </p:sp>
      <p:sp>
        <p:nvSpPr>
          <p:cNvPr id="77864" name="Text Box 40">
            <a:extLst>
              <a:ext uri="{FF2B5EF4-FFF2-40B4-BE49-F238E27FC236}">
                <a16:creationId xmlns:a16="http://schemas.microsoft.com/office/drawing/2014/main" id="{D3C73480-2E4D-4647-A93C-3FFBC6BEF2C1}"/>
              </a:ext>
            </a:extLst>
          </p:cNvPr>
          <p:cNvSpPr txBox="1">
            <a:spLocks noChangeArrowheads="1"/>
          </p:cNvSpPr>
          <p:nvPr/>
        </p:nvSpPr>
        <p:spPr bwMode="auto">
          <a:xfrm>
            <a:off x="4648200" y="6019800"/>
            <a:ext cx="475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e.g. phenolphthalein is colorless in acid </a:t>
            </a:r>
          </a:p>
          <a:p>
            <a:pPr fontAlgn="base">
              <a:spcBef>
                <a:spcPct val="0"/>
              </a:spcBef>
              <a:spcAft>
                <a:spcPct val="0"/>
              </a:spcAft>
            </a:pPr>
            <a:r>
              <a:rPr lang="en-US" altLang="en-US">
                <a:solidFill>
                  <a:srgbClr val="000000"/>
                </a:solidFill>
                <a:latin typeface="Arial" panose="020B0604020202020204" pitchFamily="34" charset="0"/>
              </a:rPr>
              <a:t>		   and pink in basic solution</a:t>
            </a:r>
          </a:p>
        </p:txBody>
      </p:sp>
      <p:sp>
        <p:nvSpPr>
          <p:cNvPr id="77865" name="Freeform 41">
            <a:extLst>
              <a:ext uri="{FF2B5EF4-FFF2-40B4-BE49-F238E27FC236}">
                <a16:creationId xmlns:a16="http://schemas.microsoft.com/office/drawing/2014/main" id="{7C991F76-26C6-4869-8C45-0D6EAC379485}"/>
              </a:ext>
            </a:extLst>
          </p:cNvPr>
          <p:cNvSpPr>
            <a:spLocks/>
          </p:cNvSpPr>
          <p:nvPr/>
        </p:nvSpPr>
        <p:spPr bwMode="auto">
          <a:xfrm>
            <a:off x="2171700" y="5883276"/>
            <a:ext cx="1454150" cy="136525"/>
          </a:xfrm>
          <a:custGeom>
            <a:avLst/>
            <a:gdLst>
              <a:gd name="T0" fmla="*/ 0 w 916"/>
              <a:gd name="T1" fmla="*/ 53 h 86"/>
              <a:gd name="T2" fmla="*/ 159 w 916"/>
              <a:gd name="T3" fmla="*/ 0 h 86"/>
              <a:gd name="T4" fmla="*/ 239 w 916"/>
              <a:gd name="T5" fmla="*/ 35 h 86"/>
              <a:gd name="T6" fmla="*/ 354 w 916"/>
              <a:gd name="T7" fmla="*/ 44 h 86"/>
              <a:gd name="T8" fmla="*/ 363 w 916"/>
              <a:gd name="T9" fmla="*/ 0 h 86"/>
              <a:gd name="T10" fmla="*/ 443 w 916"/>
              <a:gd name="T11" fmla="*/ 53 h 86"/>
              <a:gd name="T12" fmla="*/ 540 w 916"/>
              <a:gd name="T13" fmla="*/ 44 h 86"/>
              <a:gd name="T14" fmla="*/ 567 w 916"/>
              <a:gd name="T15" fmla="*/ 18 h 86"/>
              <a:gd name="T16" fmla="*/ 638 w 916"/>
              <a:gd name="T17" fmla="*/ 62 h 86"/>
              <a:gd name="T18" fmla="*/ 717 w 916"/>
              <a:gd name="T19" fmla="*/ 53 h 86"/>
              <a:gd name="T20" fmla="*/ 753 w 916"/>
              <a:gd name="T21" fmla="*/ 35 h 86"/>
              <a:gd name="T22" fmla="*/ 886 w 916"/>
              <a:gd name="T23" fmla="*/ 62 h 86"/>
              <a:gd name="T24" fmla="*/ 912 w 916"/>
              <a:gd name="T25"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86">
                <a:moveTo>
                  <a:pt x="0" y="53"/>
                </a:moveTo>
                <a:cubicBezTo>
                  <a:pt x="75" y="48"/>
                  <a:pt x="135" y="71"/>
                  <a:pt x="159" y="0"/>
                </a:cubicBezTo>
                <a:cubicBezTo>
                  <a:pt x="188" y="10"/>
                  <a:pt x="209" y="26"/>
                  <a:pt x="239" y="35"/>
                </a:cubicBezTo>
                <a:cubicBezTo>
                  <a:pt x="277" y="61"/>
                  <a:pt x="290" y="79"/>
                  <a:pt x="354" y="44"/>
                </a:cubicBezTo>
                <a:cubicBezTo>
                  <a:pt x="367" y="37"/>
                  <a:pt x="360" y="15"/>
                  <a:pt x="363" y="0"/>
                </a:cubicBezTo>
                <a:cubicBezTo>
                  <a:pt x="390" y="27"/>
                  <a:pt x="412" y="32"/>
                  <a:pt x="443" y="53"/>
                </a:cubicBezTo>
                <a:cubicBezTo>
                  <a:pt x="475" y="50"/>
                  <a:pt x="509" y="53"/>
                  <a:pt x="540" y="44"/>
                </a:cubicBezTo>
                <a:cubicBezTo>
                  <a:pt x="552" y="41"/>
                  <a:pt x="555" y="20"/>
                  <a:pt x="567" y="18"/>
                </a:cubicBezTo>
                <a:cubicBezTo>
                  <a:pt x="581" y="16"/>
                  <a:pt x="631" y="57"/>
                  <a:pt x="638" y="62"/>
                </a:cubicBezTo>
                <a:cubicBezTo>
                  <a:pt x="664" y="59"/>
                  <a:pt x="692" y="63"/>
                  <a:pt x="717" y="53"/>
                </a:cubicBezTo>
                <a:cubicBezTo>
                  <a:pt x="772" y="31"/>
                  <a:pt x="673" y="11"/>
                  <a:pt x="753" y="35"/>
                </a:cubicBezTo>
                <a:cubicBezTo>
                  <a:pt x="787" y="86"/>
                  <a:pt x="828" y="69"/>
                  <a:pt x="886" y="62"/>
                </a:cubicBezTo>
                <a:cubicBezTo>
                  <a:pt x="916" y="31"/>
                  <a:pt x="912" y="47"/>
                  <a:pt x="912" y="18"/>
                </a:cubicBezTo>
              </a:path>
            </a:pathLst>
          </a:custGeom>
          <a:solidFill>
            <a:srgbClr val="3366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66" name="AutoShape 42">
            <a:extLst>
              <a:ext uri="{FF2B5EF4-FFF2-40B4-BE49-F238E27FC236}">
                <a16:creationId xmlns:a16="http://schemas.microsoft.com/office/drawing/2014/main" id="{15E286B3-D097-4A67-B624-7217F7E35191}"/>
              </a:ext>
            </a:extLst>
          </p:cNvPr>
          <p:cNvSpPr>
            <a:spLocks noChangeArrowheads="1"/>
          </p:cNvSpPr>
          <p:nvPr/>
        </p:nvSpPr>
        <p:spPr bwMode="auto">
          <a:xfrm>
            <a:off x="3429000" y="3048000"/>
            <a:ext cx="228600" cy="304800"/>
          </a:xfrm>
          <a:prstGeom prst="star4">
            <a:avLst>
              <a:gd name="adj" fmla="val 1250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77867" name="Text Box 43">
            <a:extLst>
              <a:ext uri="{FF2B5EF4-FFF2-40B4-BE49-F238E27FC236}">
                <a16:creationId xmlns:a16="http://schemas.microsoft.com/office/drawing/2014/main" id="{E7F9ACF5-B4B7-49CD-B250-B4EC5968B49E}"/>
              </a:ext>
            </a:extLst>
          </p:cNvPr>
          <p:cNvSpPr txBox="1">
            <a:spLocks noChangeArrowheads="1"/>
          </p:cNvSpPr>
          <p:nvPr/>
        </p:nvSpPr>
        <p:spPr bwMode="auto">
          <a:xfrm>
            <a:off x="3032125" y="4884739"/>
            <a:ext cx="16065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Pirate…”Walk the plank”</a:t>
            </a:r>
          </a:p>
          <a:p>
            <a:pPr fontAlgn="base">
              <a:spcBef>
                <a:spcPct val="0"/>
              </a:spcBef>
              <a:spcAft>
                <a:spcPct val="0"/>
              </a:spcAft>
            </a:pPr>
            <a:r>
              <a:rPr lang="en-US" altLang="en-US" sz="800">
                <a:solidFill>
                  <a:srgbClr val="000000"/>
                </a:solidFill>
                <a:latin typeface="Arial" panose="020B0604020202020204" pitchFamily="34" charset="0"/>
              </a:rPr>
              <a:t>   once in water, shark eats and</a:t>
            </a:r>
          </a:p>
          <a:p>
            <a:pPr fontAlgn="base">
              <a:spcBef>
                <a:spcPct val="0"/>
              </a:spcBef>
              <a:spcAft>
                <a:spcPct val="0"/>
              </a:spcAft>
            </a:pPr>
            <a:r>
              <a:rPr lang="en-US" altLang="en-US" sz="800">
                <a:solidFill>
                  <a:srgbClr val="000000"/>
                </a:solidFill>
                <a:latin typeface="Arial" panose="020B0604020202020204" pitchFamily="34" charset="0"/>
              </a:rPr>
              <a:t>   water changes to pink color</a:t>
            </a:r>
          </a:p>
        </p:txBody>
      </p:sp>
      <p:sp>
        <p:nvSpPr>
          <p:cNvPr id="77868" name="WordArt 44">
            <a:extLst>
              <a:ext uri="{FF2B5EF4-FFF2-40B4-BE49-F238E27FC236}">
                <a16:creationId xmlns:a16="http://schemas.microsoft.com/office/drawing/2014/main" id="{6F33DCAA-3A1D-41B6-BDA8-2CBE672EBD99}"/>
              </a:ext>
            </a:extLst>
          </p:cNvPr>
          <p:cNvSpPr>
            <a:spLocks noChangeArrowheads="1" noChangeShapeType="1" noTextEdit="1"/>
          </p:cNvSpPr>
          <p:nvPr/>
        </p:nvSpPr>
        <p:spPr bwMode="auto">
          <a:xfrm>
            <a:off x="8763000" y="4267200"/>
            <a:ext cx="8001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n-US" sz="1600" kern="10">
                <a:ln w="9525">
                  <a:solidFill>
                    <a:srgbClr val="000000"/>
                  </a:solidFill>
                  <a:round/>
                  <a:headEnd/>
                  <a:tailEnd/>
                </a:ln>
                <a:solidFill>
                  <a:srgbClr val="FFFFFF"/>
                </a:solidFill>
                <a:latin typeface="Arial" panose="020B0604020202020204" pitchFamily="34" charset="0"/>
                <a:cs typeface="Arial" panose="020B0604020202020204" pitchFamily="34" charset="0"/>
              </a:rPr>
              <a:t>colorless</a:t>
            </a:r>
          </a:p>
        </p:txBody>
      </p:sp>
      <p:sp>
        <p:nvSpPr>
          <p:cNvPr id="77869" name="AutoShape 45">
            <a:hlinkClick r:id="rId4" action="ppaction://hlinksldjump" highlightClick="1"/>
            <a:extLst>
              <a:ext uri="{FF2B5EF4-FFF2-40B4-BE49-F238E27FC236}">
                <a16:creationId xmlns:a16="http://schemas.microsoft.com/office/drawing/2014/main" id="{5435E997-786F-4CA6-9ECE-03CC9DBCA162}"/>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125E-4290-4400-A7CA-2851B597DA58}"/>
              </a:ext>
            </a:extLst>
          </p:cNvPr>
          <p:cNvSpPr>
            <a:spLocks noGrp="1"/>
          </p:cNvSpPr>
          <p:nvPr>
            <p:ph type="title"/>
          </p:nvPr>
        </p:nvSpPr>
        <p:spPr/>
        <p:txBody>
          <a:bodyPr/>
          <a:lstStyle/>
          <a:p>
            <a:r>
              <a:rPr lang="en-US" dirty="0"/>
              <a:t>How to reach the endpoint of a titration</a:t>
            </a:r>
          </a:p>
        </p:txBody>
      </p:sp>
      <p:sp>
        <p:nvSpPr>
          <p:cNvPr id="4" name="Rectangle 3">
            <a:extLst>
              <a:ext uri="{FF2B5EF4-FFF2-40B4-BE49-F238E27FC236}">
                <a16:creationId xmlns:a16="http://schemas.microsoft.com/office/drawing/2014/main" id="{3202D0F4-F221-476C-A9D0-3AEA44AEF635}"/>
              </a:ext>
            </a:extLst>
          </p:cNvPr>
          <p:cNvSpPr/>
          <p:nvPr/>
        </p:nvSpPr>
        <p:spPr>
          <a:xfrm rot="16200000">
            <a:off x="-195858" y="3981155"/>
            <a:ext cx="2459328" cy="215444"/>
          </a:xfrm>
          <a:prstGeom prst="rect">
            <a:avLst/>
          </a:prstGeom>
        </p:spPr>
        <p:txBody>
          <a:bodyPr wrap="none">
            <a:spAutoFit/>
          </a:bodyPr>
          <a:lstStyle/>
          <a:p>
            <a:r>
              <a:rPr lang="en-US" sz="800" dirty="0"/>
              <a:t>https://chemskills.com/sites/default/files/titration.jpg</a:t>
            </a:r>
          </a:p>
        </p:txBody>
      </p:sp>
      <p:pic>
        <p:nvPicPr>
          <p:cNvPr id="5" name="Picture 4">
            <a:extLst>
              <a:ext uri="{FF2B5EF4-FFF2-40B4-BE49-F238E27FC236}">
                <a16:creationId xmlns:a16="http://schemas.microsoft.com/office/drawing/2014/main" id="{808D25E6-449E-4766-BF3D-694696DA05D1}"/>
              </a:ext>
            </a:extLst>
          </p:cNvPr>
          <p:cNvPicPr>
            <a:picLocks noChangeAspect="1"/>
          </p:cNvPicPr>
          <p:nvPr/>
        </p:nvPicPr>
        <p:blipFill>
          <a:blip r:embed="rId2"/>
          <a:stretch>
            <a:fillRect/>
          </a:stretch>
        </p:blipFill>
        <p:spPr>
          <a:xfrm>
            <a:off x="1208705" y="1690688"/>
            <a:ext cx="9774587" cy="4380174"/>
          </a:xfrm>
          <a:prstGeom prst="rect">
            <a:avLst/>
          </a:prstGeom>
        </p:spPr>
      </p:pic>
      <p:pic>
        <p:nvPicPr>
          <p:cNvPr id="3" name="Picture 2">
            <a:extLst>
              <a:ext uri="{FF2B5EF4-FFF2-40B4-BE49-F238E27FC236}">
                <a16:creationId xmlns:a16="http://schemas.microsoft.com/office/drawing/2014/main" id="{031C8A8B-E616-4210-8891-1898ADFDE1FB}"/>
              </a:ext>
            </a:extLst>
          </p:cNvPr>
          <p:cNvPicPr>
            <a:picLocks noChangeAspect="1"/>
          </p:cNvPicPr>
          <p:nvPr/>
        </p:nvPicPr>
        <p:blipFill>
          <a:blip r:embed="rId3"/>
          <a:stretch>
            <a:fillRect/>
          </a:stretch>
        </p:blipFill>
        <p:spPr>
          <a:xfrm>
            <a:off x="2045614" y="6102350"/>
            <a:ext cx="8534400" cy="390525"/>
          </a:xfrm>
          <a:prstGeom prst="rect">
            <a:avLst/>
          </a:prstGeom>
        </p:spPr>
      </p:pic>
    </p:spTree>
    <p:extLst>
      <p:ext uri="{BB962C8B-B14F-4D97-AF65-F5344CB8AC3E}">
        <p14:creationId xmlns:p14="http://schemas.microsoft.com/office/powerpoint/2010/main" val="2063806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0A06F6D-4295-4A17-A163-DE352AEC3E64}"/>
              </a:ext>
            </a:extLst>
          </p:cNvPr>
          <p:cNvSpPr>
            <a:spLocks noGrp="1" noChangeArrowheads="1"/>
          </p:cNvSpPr>
          <p:nvPr>
            <p:ph type="title"/>
          </p:nvPr>
        </p:nvSpPr>
        <p:spPr/>
        <p:txBody>
          <a:bodyPr/>
          <a:lstStyle/>
          <a:p>
            <a:r>
              <a:rPr lang="en-US" altLang="en-US"/>
              <a:t>Titration Curve</a:t>
            </a:r>
          </a:p>
        </p:txBody>
      </p:sp>
      <p:pic>
        <p:nvPicPr>
          <p:cNvPr id="79875" name="Picture 3" descr="Zumdahl16_09">
            <a:extLst>
              <a:ext uri="{FF2B5EF4-FFF2-40B4-BE49-F238E27FC236}">
                <a16:creationId xmlns:a16="http://schemas.microsoft.com/office/drawing/2014/main" id="{EB28DAF5-57F1-4A6B-9A58-F3E569970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1768476"/>
            <a:ext cx="4495800" cy="4392613"/>
          </a:xfrm>
          <a:prstGeom prst="rect">
            <a:avLst/>
          </a:prstGeom>
          <a:noFill/>
          <a:extLst>
            <a:ext uri="{909E8E84-426E-40DD-AFC4-6F175D3DCCD1}">
              <a14:hiddenFill xmlns:a14="http://schemas.microsoft.com/office/drawing/2010/main">
                <a:solidFill>
                  <a:srgbClr val="FFFFFF"/>
                </a:solidFill>
              </a14:hiddenFill>
            </a:ext>
          </a:extLst>
        </p:spPr>
      </p:pic>
      <p:sp>
        <p:nvSpPr>
          <p:cNvPr id="79876" name="Rectangle 4">
            <a:extLst>
              <a:ext uri="{FF2B5EF4-FFF2-40B4-BE49-F238E27FC236}">
                <a16:creationId xmlns:a16="http://schemas.microsoft.com/office/drawing/2014/main" id="{53AAA4CF-B1AD-4D39-8134-02081922E095}"/>
              </a:ext>
            </a:extLst>
          </p:cNvPr>
          <p:cNvSpPr>
            <a:spLocks noChangeArrowheads="1"/>
          </p:cNvSpPr>
          <p:nvPr/>
        </p:nvSpPr>
        <p:spPr bwMode="auto">
          <a:xfrm>
            <a:off x="1600201" y="6567488"/>
            <a:ext cx="31797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Zumdahl, Zumdahl, DeCoste, </a:t>
            </a:r>
            <a:r>
              <a:rPr lang="en-US" altLang="en-US" sz="800" u="sng">
                <a:solidFill>
                  <a:srgbClr val="000000"/>
                </a:solidFill>
                <a:latin typeface="Arial" panose="020B0604020202020204" pitchFamily="34" charset="0"/>
              </a:rPr>
              <a:t>World of Chemistry</a:t>
            </a:r>
            <a:r>
              <a:rPr lang="en-US" altLang="en-US" sz="800">
                <a:solidFill>
                  <a:srgbClr val="000000"/>
                </a:solidFill>
                <a:latin typeface="Arial" panose="020B0604020202020204" pitchFamily="34" charset="0"/>
              </a:rPr>
              <a:t> </a:t>
            </a:r>
            <a:r>
              <a:rPr lang="en-US" altLang="en-US" sz="800">
                <a:solidFill>
                  <a:srgbClr val="000000"/>
                </a:solidFill>
                <a:latin typeface="Symbol" panose="05050102010706020507" pitchFamily="18" charset="2"/>
              </a:rPr>
              <a:t> </a:t>
            </a:r>
            <a:r>
              <a:rPr lang="en-US" altLang="en-US" sz="800">
                <a:solidFill>
                  <a:srgbClr val="000000"/>
                </a:solidFill>
                <a:latin typeface="Arial" panose="020B0604020202020204" pitchFamily="34" charset="0"/>
              </a:rPr>
              <a:t>2002, page 527</a:t>
            </a:r>
          </a:p>
        </p:txBody>
      </p:sp>
      <p:sp>
        <p:nvSpPr>
          <p:cNvPr id="79877" name="AutoShape 5">
            <a:hlinkClick r:id="rId5" action="ppaction://hlinksldjump" highlightClick="1"/>
            <a:extLst>
              <a:ext uri="{FF2B5EF4-FFF2-40B4-BE49-F238E27FC236}">
                <a16:creationId xmlns:a16="http://schemas.microsoft.com/office/drawing/2014/main" id="{AA27FE78-569D-4796-B527-F0EE76F61037}"/>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pic>
        <p:nvPicPr>
          <p:cNvPr id="79878" name="Picture 6" descr="bar5">
            <a:extLst>
              <a:ext uri="{FF2B5EF4-FFF2-40B4-BE49-F238E27FC236}">
                <a16:creationId xmlns:a16="http://schemas.microsoft.com/office/drawing/2014/main" id="{773E62C4-D355-40A4-8728-6A6F99B2BE92}"/>
              </a:ext>
            </a:extLst>
          </p:cNvPr>
          <p:cNvPicPr>
            <a:picLocks noChangeAspect="1" noChangeArrowheads="1"/>
          </p:cNvPicPr>
          <p:nvPr/>
        </p:nvPicPr>
        <p:blipFill>
          <a:blip r:embed="rId6">
            <a:lum bright="-12000" contrast="30000"/>
            <a:extLst>
              <a:ext uri="{28A0092B-C50C-407E-A947-70E740481C1C}">
                <a14:useLocalDpi xmlns:a14="http://schemas.microsoft.com/office/drawing/2010/main" val="0"/>
              </a:ext>
            </a:extLst>
          </a:blip>
          <a:srcRect l="30573" t="14880" r="32677" b="10068"/>
          <a:stretch>
            <a:fillRect/>
          </a:stretch>
        </p:blipFill>
        <p:spPr bwMode="auto">
          <a:xfrm>
            <a:off x="2165351" y="1841501"/>
            <a:ext cx="2162175" cy="403542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Picture1">
            <a:extLst>
              <a:ext uri="{FF2B5EF4-FFF2-40B4-BE49-F238E27FC236}">
                <a16:creationId xmlns:a16="http://schemas.microsoft.com/office/drawing/2014/main" id="{098115EC-842F-4631-AED2-3A3DE461D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509" r="51138"/>
          <a:stretch>
            <a:fillRect/>
          </a:stretch>
        </p:blipFill>
        <p:spPr bwMode="auto">
          <a:xfrm>
            <a:off x="2133600" y="2057400"/>
            <a:ext cx="1295400" cy="3067050"/>
          </a:xfrm>
          <a:prstGeom prst="rect">
            <a:avLst/>
          </a:prstGeom>
          <a:noFill/>
          <a:extLst>
            <a:ext uri="{909E8E84-426E-40DD-AFC4-6F175D3DCCD1}">
              <a14:hiddenFill xmlns:a14="http://schemas.microsoft.com/office/drawing/2010/main">
                <a:solidFill>
                  <a:srgbClr val="FFFFFF"/>
                </a:solidFill>
              </a14:hiddenFill>
            </a:ext>
          </a:extLst>
        </p:spPr>
      </p:pic>
      <p:sp>
        <p:nvSpPr>
          <p:cNvPr id="81923" name="Rectangle 3">
            <a:extLst>
              <a:ext uri="{FF2B5EF4-FFF2-40B4-BE49-F238E27FC236}">
                <a16:creationId xmlns:a16="http://schemas.microsoft.com/office/drawing/2014/main" id="{62AAD01D-F2EB-4B0A-B906-831CE8063B6F}"/>
              </a:ext>
            </a:extLst>
          </p:cNvPr>
          <p:cNvSpPr>
            <a:spLocks noChangeArrowheads="1"/>
          </p:cNvSpPr>
          <p:nvPr/>
        </p:nvSpPr>
        <p:spPr bwMode="auto">
          <a:xfrm>
            <a:off x="5313363" y="1295400"/>
            <a:ext cx="4191000" cy="4343400"/>
          </a:xfrm>
          <a:prstGeom prst="rect">
            <a:avLst/>
          </a:prstGeom>
          <a:solidFill>
            <a:srgbClr val="FFFF99">
              <a:alpha val="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24" name="Line 4">
            <a:extLst>
              <a:ext uri="{FF2B5EF4-FFF2-40B4-BE49-F238E27FC236}">
                <a16:creationId xmlns:a16="http://schemas.microsoft.com/office/drawing/2014/main" id="{BCD2CD0A-4EA1-48B4-8C5D-A438D472E6CA}"/>
              </a:ext>
            </a:extLst>
          </p:cNvPr>
          <p:cNvSpPr>
            <a:spLocks noChangeShapeType="1"/>
          </p:cNvSpPr>
          <p:nvPr/>
        </p:nvSpPr>
        <p:spPr bwMode="auto">
          <a:xfrm>
            <a:off x="5999163" y="2057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25" name="Line 5">
            <a:extLst>
              <a:ext uri="{FF2B5EF4-FFF2-40B4-BE49-F238E27FC236}">
                <a16:creationId xmlns:a16="http://schemas.microsoft.com/office/drawing/2014/main" id="{2A8957F7-F805-4D74-8513-1BF7323A192C}"/>
              </a:ext>
            </a:extLst>
          </p:cNvPr>
          <p:cNvSpPr>
            <a:spLocks noChangeShapeType="1"/>
          </p:cNvSpPr>
          <p:nvPr/>
        </p:nvSpPr>
        <p:spPr bwMode="auto">
          <a:xfrm>
            <a:off x="5999163" y="2438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26" name="Line 6">
            <a:extLst>
              <a:ext uri="{FF2B5EF4-FFF2-40B4-BE49-F238E27FC236}">
                <a16:creationId xmlns:a16="http://schemas.microsoft.com/office/drawing/2014/main" id="{C7D27085-5181-44C1-8FE3-DA97C0669E32}"/>
              </a:ext>
            </a:extLst>
          </p:cNvPr>
          <p:cNvSpPr>
            <a:spLocks noChangeShapeType="1"/>
          </p:cNvSpPr>
          <p:nvPr/>
        </p:nvSpPr>
        <p:spPr bwMode="auto">
          <a:xfrm>
            <a:off x="5999163" y="2819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27" name="Line 7">
            <a:extLst>
              <a:ext uri="{FF2B5EF4-FFF2-40B4-BE49-F238E27FC236}">
                <a16:creationId xmlns:a16="http://schemas.microsoft.com/office/drawing/2014/main" id="{3DF0BABF-B736-4C0D-8E37-76BFABFBF178}"/>
              </a:ext>
            </a:extLst>
          </p:cNvPr>
          <p:cNvSpPr>
            <a:spLocks noChangeShapeType="1"/>
          </p:cNvSpPr>
          <p:nvPr/>
        </p:nvSpPr>
        <p:spPr bwMode="auto">
          <a:xfrm>
            <a:off x="5999163" y="3200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28" name="Line 8">
            <a:extLst>
              <a:ext uri="{FF2B5EF4-FFF2-40B4-BE49-F238E27FC236}">
                <a16:creationId xmlns:a16="http://schemas.microsoft.com/office/drawing/2014/main" id="{3BE7F22C-E129-4E15-9370-9C13F16750A7}"/>
              </a:ext>
            </a:extLst>
          </p:cNvPr>
          <p:cNvSpPr>
            <a:spLocks noChangeShapeType="1"/>
          </p:cNvSpPr>
          <p:nvPr/>
        </p:nvSpPr>
        <p:spPr bwMode="auto">
          <a:xfrm>
            <a:off x="5999163" y="3581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29" name="Line 9">
            <a:extLst>
              <a:ext uri="{FF2B5EF4-FFF2-40B4-BE49-F238E27FC236}">
                <a16:creationId xmlns:a16="http://schemas.microsoft.com/office/drawing/2014/main" id="{5AB2C6FF-E0DE-4360-BAC6-1BEDA1CBA0AE}"/>
              </a:ext>
            </a:extLst>
          </p:cNvPr>
          <p:cNvSpPr>
            <a:spLocks noChangeShapeType="1"/>
          </p:cNvSpPr>
          <p:nvPr/>
        </p:nvSpPr>
        <p:spPr bwMode="auto">
          <a:xfrm>
            <a:off x="5999163" y="3962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0" name="Line 10">
            <a:extLst>
              <a:ext uri="{FF2B5EF4-FFF2-40B4-BE49-F238E27FC236}">
                <a16:creationId xmlns:a16="http://schemas.microsoft.com/office/drawing/2014/main" id="{EF4A7AEF-D157-46BE-A493-E0ECD511B9E7}"/>
              </a:ext>
            </a:extLst>
          </p:cNvPr>
          <p:cNvSpPr>
            <a:spLocks noChangeShapeType="1"/>
          </p:cNvSpPr>
          <p:nvPr/>
        </p:nvSpPr>
        <p:spPr bwMode="auto">
          <a:xfrm>
            <a:off x="5999163" y="4343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1" name="Line 11">
            <a:extLst>
              <a:ext uri="{FF2B5EF4-FFF2-40B4-BE49-F238E27FC236}">
                <a16:creationId xmlns:a16="http://schemas.microsoft.com/office/drawing/2014/main" id="{0C85817B-AF58-42EA-8842-C07D06CE3683}"/>
              </a:ext>
            </a:extLst>
          </p:cNvPr>
          <p:cNvSpPr>
            <a:spLocks noChangeShapeType="1"/>
          </p:cNvSpPr>
          <p:nvPr/>
        </p:nvSpPr>
        <p:spPr bwMode="auto">
          <a:xfrm>
            <a:off x="5999163" y="4724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2" name="Line 12">
            <a:extLst>
              <a:ext uri="{FF2B5EF4-FFF2-40B4-BE49-F238E27FC236}">
                <a16:creationId xmlns:a16="http://schemas.microsoft.com/office/drawing/2014/main" id="{48823433-CDBA-41AC-BECD-6D0A38A1542D}"/>
              </a:ext>
            </a:extLst>
          </p:cNvPr>
          <p:cNvSpPr>
            <a:spLocks noChangeShapeType="1"/>
          </p:cNvSpPr>
          <p:nvPr/>
        </p:nvSpPr>
        <p:spPr bwMode="auto">
          <a:xfrm rot="16200000">
            <a:off x="4665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3" name="Line 13">
            <a:extLst>
              <a:ext uri="{FF2B5EF4-FFF2-40B4-BE49-F238E27FC236}">
                <a16:creationId xmlns:a16="http://schemas.microsoft.com/office/drawing/2014/main" id="{1E0F72FE-FB2B-47A6-95CA-38B619D6F5F3}"/>
              </a:ext>
            </a:extLst>
          </p:cNvPr>
          <p:cNvSpPr>
            <a:spLocks noChangeShapeType="1"/>
          </p:cNvSpPr>
          <p:nvPr/>
        </p:nvSpPr>
        <p:spPr bwMode="auto">
          <a:xfrm rot="16200000">
            <a:off x="5046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4" name="Line 14">
            <a:extLst>
              <a:ext uri="{FF2B5EF4-FFF2-40B4-BE49-F238E27FC236}">
                <a16:creationId xmlns:a16="http://schemas.microsoft.com/office/drawing/2014/main" id="{4C5F3914-1A70-45BA-AF82-EE8E0F92E95B}"/>
              </a:ext>
            </a:extLst>
          </p:cNvPr>
          <p:cNvSpPr>
            <a:spLocks noChangeShapeType="1"/>
          </p:cNvSpPr>
          <p:nvPr/>
        </p:nvSpPr>
        <p:spPr bwMode="auto">
          <a:xfrm rot="16200000">
            <a:off x="5427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5" name="Line 15">
            <a:extLst>
              <a:ext uri="{FF2B5EF4-FFF2-40B4-BE49-F238E27FC236}">
                <a16:creationId xmlns:a16="http://schemas.microsoft.com/office/drawing/2014/main" id="{16A0CC73-F293-4F94-A8D5-251DCAC6430D}"/>
              </a:ext>
            </a:extLst>
          </p:cNvPr>
          <p:cNvSpPr>
            <a:spLocks noChangeShapeType="1"/>
          </p:cNvSpPr>
          <p:nvPr/>
        </p:nvSpPr>
        <p:spPr bwMode="auto">
          <a:xfrm rot="16200000">
            <a:off x="5808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6" name="Line 16">
            <a:extLst>
              <a:ext uri="{FF2B5EF4-FFF2-40B4-BE49-F238E27FC236}">
                <a16:creationId xmlns:a16="http://schemas.microsoft.com/office/drawing/2014/main" id="{A56FA402-904D-442A-9FEA-86ACAC1ACE0A}"/>
              </a:ext>
            </a:extLst>
          </p:cNvPr>
          <p:cNvSpPr>
            <a:spLocks noChangeShapeType="1"/>
          </p:cNvSpPr>
          <p:nvPr/>
        </p:nvSpPr>
        <p:spPr bwMode="auto">
          <a:xfrm rot="16200000">
            <a:off x="6189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7" name="Line 17">
            <a:extLst>
              <a:ext uri="{FF2B5EF4-FFF2-40B4-BE49-F238E27FC236}">
                <a16:creationId xmlns:a16="http://schemas.microsoft.com/office/drawing/2014/main" id="{80C0A7ED-7ABA-41FA-B033-A82559712DE7}"/>
              </a:ext>
            </a:extLst>
          </p:cNvPr>
          <p:cNvSpPr>
            <a:spLocks noChangeShapeType="1"/>
          </p:cNvSpPr>
          <p:nvPr/>
        </p:nvSpPr>
        <p:spPr bwMode="auto">
          <a:xfrm rot="16200000">
            <a:off x="6570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8" name="Line 18">
            <a:extLst>
              <a:ext uri="{FF2B5EF4-FFF2-40B4-BE49-F238E27FC236}">
                <a16:creationId xmlns:a16="http://schemas.microsoft.com/office/drawing/2014/main" id="{DBAD1852-8FF7-4F71-A036-20D63903B3FE}"/>
              </a:ext>
            </a:extLst>
          </p:cNvPr>
          <p:cNvSpPr>
            <a:spLocks noChangeShapeType="1"/>
          </p:cNvSpPr>
          <p:nvPr/>
        </p:nvSpPr>
        <p:spPr bwMode="auto">
          <a:xfrm rot="16200000">
            <a:off x="6951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39" name="Line 19">
            <a:extLst>
              <a:ext uri="{FF2B5EF4-FFF2-40B4-BE49-F238E27FC236}">
                <a16:creationId xmlns:a16="http://schemas.microsoft.com/office/drawing/2014/main" id="{0F04D09C-E7F4-4F92-9609-EE93C476AEF0}"/>
              </a:ext>
            </a:extLst>
          </p:cNvPr>
          <p:cNvSpPr>
            <a:spLocks noChangeShapeType="1"/>
          </p:cNvSpPr>
          <p:nvPr/>
        </p:nvSpPr>
        <p:spPr bwMode="auto">
          <a:xfrm rot="16200000">
            <a:off x="7332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40" name="Line 20">
            <a:extLst>
              <a:ext uri="{FF2B5EF4-FFF2-40B4-BE49-F238E27FC236}">
                <a16:creationId xmlns:a16="http://schemas.microsoft.com/office/drawing/2014/main" id="{0423E6A9-ED68-49EF-8673-21A5634F4121}"/>
              </a:ext>
            </a:extLst>
          </p:cNvPr>
          <p:cNvSpPr>
            <a:spLocks noChangeShapeType="1"/>
          </p:cNvSpPr>
          <p:nvPr/>
        </p:nvSpPr>
        <p:spPr bwMode="auto">
          <a:xfrm rot="16200000">
            <a:off x="7713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41" name="Freeform 21">
            <a:extLst>
              <a:ext uri="{FF2B5EF4-FFF2-40B4-BE49-F238E27FC236}">
                <a16:creationId xmlns:a16="http://schemas.microsoft.com/office/drawing/2014/main" id="{7E200C85-CE0A-49DC-A032-B149597C0D2E}"/>
              </a:ext>
            </a:extLst>
          </p:cNvPr>
          <p:cNvSpPr>
            <a:spLocks/>
          </p:cNvSpPr>
          <p:nvPr/>
        </p:nvSpPr>
        <p:spPr bwMode="auto">
          <a:xfrm>
            <a:off x="5999163" y="2157414"/>
            <a:ext cx="3390900" cy="2301875"/>
          </a:xfrm>
          <a:custGeom>
            <a:avLst/>
            <a:gdLst>
              <a:gd name="T0" fmla="*/ 0 w 2136"/>
              <a:gd name="T1" fmla="*/ 1450 h 1450"/>
              <a:gd name="T2" fmla="*/ 627 w 2136"/>
              <a:gd name="T3" fmla="*/ 1384 h 1450"/>
              <a:gd name="T4" fmla="*/ 1162 w 2136"/>
              <a:gd name="T5" fmla="*/ 1177 h 1450"/>
              <a:gd name="T6" fmla="*/ 1275 w 2136"/>
              <a:gd name="T7" fmla="*/ 205 h 1450"/>
              <a:gd name="T8" fmla="*/ 2136 w 2136"/>
              <a:gd name="T9" fmla="*/ 0 h 1450"/>
            </a:gdLst>
            <a:ahLst/>
            <a:cxnLst>
              <a:cxn ang="0">
                <a:pos x="T0" y="T1"/>
              </a:cxn>
              <a:cxn ang="0">
                <a:pos x="T2" y="T3"/>
              </a:cxn>
              <a:cxn ang="0">
                <a:pos x="T4" y="T5"/>
              </a:cxn>
              <a:cxn ang="0">
                <a:pos x="T6" y="T7"/>
              </a:cxn>
              <a:cxn ang="0">
                <a:pos x="T8" y="T9"/>
              </a:cxn>
            </a:cxnLst>
            <a:rect l="0" t="0" r="r" b="b"/>
            <a:pathLst>
              <a:path w="2136" h="1450">
                <a:moveTo>
                  <a:pt x="0" y="1450"/>
                </a:moveTo>
                <a:cubicBezTo>
                  <a:pt x="104" y="1439"/>
                  <a:pt x="433" y="1429"/>
                  <a:pt x="627" y="1384"/>
                </a:cubicBezTo>
                <a:cubicBezTo>
                  <a:pt x="821" y="1339"/>
                  <a:pt x="1054" y="1373"/>
                  <a:pt x="1162" y="1177"/>
                </a:cubicBezTo>
                <a:cubicBezTo>
                  <a:pt x="1270" y="981"/>
                  <a:pt x="1113" y="401"/>
                  <a:pt x="1275" y="205"/>
                </a:cubicBezTo>
                <a:cubicBezTo>
                  <a:pt x="1437" y="9"/>
                  <a:pt x="1957" y="43"/>
                  <a:pt x="2136" y="0"/>
                </a:cubicBezTo>
              </a:path>
            </a:pathLst>
          </a:cu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1942" name="Group 22">
            <a:extLst>
              <a:ext uri="{FF2B5EF4-FFF2-40B4-BE49-F238E27FC236}">
                <a16:creationId xmlns:a16="http://schemas.microsoft.com/office/drawing/2014/main" id="{9E20102F-32C0-4120-B491-18283A788DB1}"/>
              </a:ext>
            </a:extLst>
          </p:cNvPr>
          <p:cNvGrpSpPr>
            <a:grpSpLocks/>
          </p:cNvGrpSpPr>
          <p:nvPr/>
        </p:nvGrpSpPr>
        <p:grpSpPr bwMode="auto">
          <a:xfrm>
            <a:off x="6019800" y="3276600"/>
            <a:ext cx="1905000" cy="304800"/>
            <a:chOff x="2832" y="2064"/>
            <a:chExt cx="1200" cy="192"/>
          </a:xfrm>
        </p:grpSpPr>
        <p:sp>
          <p:nvSpPr>
            <p:cNvPr id="81943" name="Text Box 23">
              <a:extLst>
                <a:ext uri="{FF2B5EF4-FFF2-40B4-BE49-F238E27FC236}">
                  <a16:creationId xmlns:a16="http://schemas.microsoft.com/office/drawing/2014/main" id="{2CC4640A-CD7E-43A4-8BA5-5F64F3C2D8F4}"/>
                </a:ext>
              </a:extLst>
            </p:cNvPr>
            <p:cNvSpPr txBox="1">
              <a:spLocks noChangeArrowheads="1"/>
            </p:cNvSpPr>
            <p:nvPr/>
          </p:nvSpPr>
          <p:spPr bwMode="auto">
            <a:xfrm>
              <a:off x="2832" y="2064"/>
              <a:ext cx="985" cy="192"/>
            </a:xfrm>
            <a:prstGeom prst="rect">
              <a:avLst/>
            </a:prstGeom>
            <a:noFill/>
            <a:ln>
              <a:noFill/>
            </a:ln>
            <a:effectLst/>
            <a:extLst>
              <a:ext uri="{909E8E84-426E-40DD-AFC4-6F175D3DCCD1}">
                <a14:hiddenFill xmlns:a14="http://schemas.microsoft.com/office/drawing/2010/main">
                  <a:solidFill>
                    <a:srgbClr val="FF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equivalence point</a:t>
              </a:r>
            </a:p>
          </p:txBody>
        </p:sp>
        <p:sp>
          <p:nvSpPr>
            <p:cNvPr id="81944" name="Freeform 24">
              <a:extLst>
                <a:ext uri="{FF2B5EF4-FFF2-40B4-BE49-F238E27FC236}">
                  <a16:creationId xmlns:a16="http://schemas.microsoft.com/office/drawing/2014/main" id="{955CED4D-F305-48F0-ABC0-7E84AC374DDE}"/>
                </a:ext>
              </a:extLst>
            </p:cNvPr>
            <p:cNvSpPr>
              <a:spLocks/>
            </p:cNvSpPr>
            <p:nvPr/>
          </p:nvSpPr>
          <p:spPr bwMode="auto">
            <a:xfrm>
              <a:off x="3806" y="2152"/>
              <a:ext cx="226" cy="8"/>
            </a:xfrm>
            <a:custGeom>
              <a:avLst/>
              <a:gdLst>
                <a:gd name="T0" fmla="*/ 0 w 226"/>
                <a:gd name="T1" fmla="*/ 0 h 8"/>
                <a:gd name="T2" fmla="*/ 226 w 226"/>
                <a:gd name="T3" fmla="*/ 8 h 8"/>
              </a:gdLst>
              <a:ahLst/>
              <a:cxnLst>
                <a:cxn ang="0">
                  <a:pos x="T0" y="T1"/>
                </a:cxn>
                <a:cxn ang="0">
                  <a:pos x="T2" y="T3"/>
                </a:cxn>
              </a:cxnLst>
              <a:rect l="0" t="0" r="r" b="b"/>
              <a:pathLst>
                <a:path w="226" h="8">
                  <a:moveTo>
                    <a:pt x="0" y="0"/>
                  </a:moveTo>
                  <a:lnTo>
                    <a:pt x="226" y="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1945" name="Text Box 25">
            <a:extLst>
              <a:ext uri="{FF2B5EF4-FFF2-40B4-BE49-F238E27FC236}">
                <a16:creationId xmlns:a16="http://schemas.microsoft.com/office/drawing/2014/main" id="{90279CC3-0BF8-4ACC-A99A-76C69AA34655}"/>
              </a:ext>
            </a:extLst>
          </p:cNvPr>
          <p:cNvSpPr txBox="1">
            <a:spLocks noChangeArrowheads="1"/>
          </p:cNvSpPr>
          <p:nvPr/>
        </p:nvSpPr>
        <p:spPr bwMode="auto">
          <a:xfrm>
            <a:off x="5526089" y="1935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14.0</a:t>
            </a:r>
          </a:p>
        </p:txBody>
      </p:sp>
      <p:sp>
        <p:nvSpPr>
          <p:cNvPr id="81946" name="Text Box 26">
            <a:extLst>
              <a:ext uri="{FF2B5EF4-FFF2-40B4-BE49-F238E27FC236}">
                <a16:creationId xmlns:a16="http://schemas.microsoft.com/office/drawing/2014/main" id="{92E686ED-D8AC-44EF-886E-943677260FBE}"/>
              </a:ext>
            </a:extLst>
          </p:cNvPr>
          <p:cNvSpPr txBox="1">
            <a:spLocks noChangeArrowheads="1"/>
          </p:cNvSpPr>
          <p:nvPr/>
        </p:nvSpPr>
        <p:spPr bwMode="auto">
          <a:xfrm>
            <a:off x="5541964" y="2316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12.0</a:t>
            </a:r>
          </a:p>
        </p:txBody>
      </p:sp>
      <p:sp>
        <p:nvSpPr>
          <p:cNvPr id="81947" name="Text Box 27">
            <a:extLst>
              <a:ext uri="{FF2B5EF4-FFF2-40B4-BE49-F238E27FC236}">
                <a16:creationId xmlns:a16="http://schemas.microsoft.com/office/drawing/2014/main" id="{3390B43D-71BA-42AD-9D3D-D8C660A5038D}"/>
              </a:ext>
            </a:extLst>
          </p:cNvPr>
          <p:cNvSpPr txBox="1">
            <a:spLocks noChangeArrowheads="1"/>
          </p:cNvSpPr>
          <p:nvPr/>
        </p:nvSpPr>
        <p:spPr bwMode="auto">
          <a:xfrm>
            <a:off x="5541964" y="26670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81948" name="Text Box 28">
            <a:extLst>
              <a:ext uri="{FF2B5EF4-FFF2-40B4-BE49-F238E27FC236}">
                <a16:creationId xmlns:a16="http://schemas.microsoft.com/office/drawing/2014/main" id="{73B75E43-B647-4802-8BF9-87311A400396}"/>
              </a:ext>
            </a:extLst>
          </p:cNvPr>
          <p:cNvSpPr txBox="1">
            <a:spLocks noChangeArrowheads="1"/>
          </p:cNvSpPr>
          <p:nvPr/>
        </p:nvSpPr>
        <p:spPr bwMode="auto">
          <a:xfrm>
            <a:off x="5618164" y="3078164"/>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8.0</a:t>
            </a:r>
          </a:p>
        </p:txBody>
      </p:sp>
      <p:sp>
        <p:nvSpPr>
          <p:cNvPr id="81949" name="Text Box 29">
            <a:extLst>
              <a:ext uri="{FF2B5EF4-FFF2-40B4-BE49-F238E27FC236}">
                <a16:creationId xmlns:a16="http://schemas.microsoft.com/office/drawing/2014/main" id="{6B36C62C-3D35-4F07-9755-B1A4BAFC7CF4}"/>
              </a:ext>
            </a:extLst>
          </p:cNvPr>
          <p:cNvSpPr txBox="1">
            <a:spLocks noChangeArrowheads="1"/>
          </p:cNvSpPr>
          <p:nvPr/>
        </p:nvSpPr>
        <p:spPr bwMode="auto">
          <a:xfrm>
            <a:off x="5561013" y="3459164"/>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 6.0</a:t>
            </a:r>
          </a:p>
        </p:txBody>
      </p:sp>
      <p:sp>
        <p:nvSpPr>
          <p:cNvPr id="81950" name="Text Box 30">
            <a:extLst>
              <a:ext uri="{FF2B5EF4-FFF2-40B4-BE49-F238E27FC236}">
                <a16:creationId xmlns:a16="http://schemas.microsoft.com/office/drawing/2014/main" id="{175AADB3-76FF-4CF5-AB89-A97F489042FA}"/>
              </a:ext>
            </a:extLst>
          </p:cNvPr>
          <p:cNvSpPr txBox="1">
            <a:spLocks noChangeArrowheads="1"/>
          </p:cNvSpPr>
          <p:nvPr/>
        </p:nvSpPr>
        <p:spPr bwMode="auto">
          <a:xfrm>
            <a:off x="5603875" y="3840164"/>
            <a:ext cx="395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a:t>
            </a:r>
          </a:p>
        </p:txBody>
      </p:sp>
      <p:sp>
        <p:nvSpPr>
          <p:cNvPr id="81951" name="Text Box 31">
            <a:extLst>
              <a:ext uri="{FF2B5EF4-FFF2-40B4-BE49-F238E27FC236}">
                <a16:creationId xmlns:a16="http://schemas.microsoft.com/office/drawing/2014/main" id="{32BBAB9F-9C38-44A9-A155-0719E027F33D}"/>
              </a:ext>
            </a:extLst>
          </p:cNvPr>
          <p:cNvSpPr txBox="1">
            <a:spLocks noChangeArrowheads="1"/>
          </p:cNvSpPr>
          <p:nvPr/>
        </p:nvSpPr>
        <p:spPr bwMode="auto">
          <a:xfrm>
            <a:off x="5618164" y="4221164"/>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a:t>
            </a:r>
          </a:p>
        </p:txBody>
      </p:sp>
      <p:sp>
        <p:nvSpPr>
          <p:cNvPr id="81952" name="Text Box 32">
            <a:extLst>
              <a:ext uri="{FF2B5EF4-FFF2-40B4-BE49-F238E27FC236}">
                <a16:creationId xmlns:a16="http://schemas.microsoft.com/office/drawing/2014/main" id="{7D9C1F38-EC0C-462B-B2CB-C2B1BB259AE3}"/>
              </a:ext>
            </a:extLst>
          </p:cNvPr>
          <p:cNvSpPr txBox="1">
            <a:spLocks noChangeArrowheads="1"/>
          </p:cNvSpPr>
          <p:nvPr/>
        </p:nvSpPr>
        <p:spPr bwMode="auto">
          <a:xfrm>
            <a:off x="5603875" y="4572000"/>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81953" name="Text Box 33">
            <a:extLst>
              <a:ext uri="{FF2B5EF4-FFF2-40B4-BE49-F238E27FC236}">
                <a16:creationId xmlns:a16="http://schemas.microsoft.com/office/drawing/2014/main" id="{0FCE2D21-B205-4496-B585-EE979AEE528E}"/>
              </a:ext>
            </a:extLst>
          </p:cNvPr>
          <p:cNvSpPr txBox="1">
            <a:spLocks noChangeArrowheads="1"/>
          </p:cNvSpPr>
          <p:nvPr/>
        </p:nvSpPr>
        <p:spPr bwMode="auto">
          <a:xfrm>
            <a:off x="5832475" y="4724400"/>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81954" name="Text Box 34">
            <a:extLst>
              <a:ext uri="{FF2B5EF4-FFF2-40B4-BE49-F238E27FC236}">
                <a16:creationId xmlns:a16="http://schemas.microsoft.com/office/drawing/2014/main" id="{A5B78EC5-D027-4266-AADF-B52C228CB224}"/>
              </a:ext>
            </a:extLst>
          </p:cNvPr>
          <p:cNvSpPr txBox="1">
            <a:spLocks noChangeArrowheads="1"/>
          </p:cNvSpPr>
          <p:nvPr/>
        </p:nvSpPr>
        <p:spPr bwMode="auto">
          <a:xfrm>
            <a:off x="6510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81955" name="Text Box 35">
            <a:extLst>
              <a:ext uri="{FF2B5EF4-FFF2-40B4-BE49-F238E27FC236}">
                <a16:creationId xmlns:a16="http://schemas.microsoft.com/office/drawing/2014/main" id="{8BAD3A5B-6D99-45F7-B2CC-8552D5A52A43}"/>
              </a:ext>
            </a:extLst>
          </p:cNvPr>
          <p:cNvSpPr txBox="1">
            <a:spLocks noChangeArrowheads="1"/>
          </p:cNvSpPr>
          <p:nvPr/>
        </p:nvSpPr>
        <p:spPr bwMode="auto">
          <a:xfrm>
            <a:off x="7272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20.0</a:t>
            </a:r>
          </a:p>
        </p:txBody>
      </p:sp>
      <p:sp>
        <p:nvSpPr>
          <p:cNvPr id="81956" name="Text Box 36">
            <a:extLst>
              <a:ext uri="{FF2B5EF4-FFF2-40B4-BE49-F238E27FC236}">
                <a16:creationId xmlns:a16="http://schemas.microsoft.com/office/drawing/2014/main" id="{E08F6882-0DFB-42AD-BD7C-2A901EC283B5}"/>
              </a:ext>
            </a:extLst>
          </p:cNvPr>
          <p:cNvSpPr txBox="1">
            <a:spLocks noChangeArrowheads="1"/>
          </p:cNvSpPr>
          <p:nvPr/>
        </p:nvSpPr>
        <p:spPr bwMode="auto">
          <a:xfrm>
            <a:off x="8034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30.0</a:t>
            </a:r>
          </a:p>
        </p:txBody>
      </p:sp>
      <p:sp>
        <p:nvSpPr>
          <p:cNvPr id="81957" name="Text Box 37">
            <a:extLst>
              <a:ext uri="{FF2B5EF4-FFF2-40B4-BE49-F238E27FC236}">
                <a16:creationId xmlns:a16="http://schemas.microsoft.com/office/drawing/2014/main" id="{E21C8121-AB97-49FA-B383-FBE200C2E858}"/>
              </a:ext>
            </a:extLst>
          </p:cNvPr>
          <p:cNvSpPr txBox="1">
            <a:spLocks noChangeArrowheads="1"/>
          </p:cNvSpPr>
          <p:nvPr/>
        </p:nvSpPr>
        <p:spPr bwMode="auto">
          <a:xfrm>
            <a:off x="8796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40.0</a:t>
            </a:r>
          </a:p>
        </p:txBody>
      </p:sp>
      <p:sp>
        <p:nvSpPr>
          <p:cNvPr id="81958" name="Text Box 38">
            <a:extLst>
              <a:ext uri="{FF2B5EF4-FFF2-40B4-BE49-F238E27FC236}">
                <a16:creationId xmlns:a16="http://schemas.microsoft.com/office/drawing/2014/main" id="{5A07F912-C969-4C32-B812-6BD98510F254}"/>
              </a:ext>
            </a:extLst>
          </p:cNvPr>
          <p:cNvSpPr txBox="1">
            <a:spLocks noChangeArrowheads="1"/>
          </p:cNvSpPr>
          <p:nvPr/>
        </p:nvSpPr>
        <p:spPr bwMode="auto">
          <a:xfrm rot="16200000">
            <a:off x="5258594" y="3178969"/>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81959" name="Text Box 39">
            <a:extLst>
              <a:ext uri="{FF2B5EF4-FFF2-40B4-BE49-F238E27FC236}">
                <a16:creationId xmlns:a16="http://schemas.microsoft.com/office/drawing/2014/main" id="{944189A2-7A69-4543-A182-C7D90B49C76C}"/>
              </a:ext>
            </a:extLst>
          </p:cNvPr>
          <p:cNvSpPr txBox="1">
            <a:spLocks noChangeArrowheads="1"/>
          </p:cNvSpPr>
          <p:nvPr/>
        </p:nvSpPr>
        <p:spPr bwMode="auto">
          <a:xfrm>
            <a:off x="6196072" y="5003800"/>
            <a:ext cx="2771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400">
                <a:solidFill>
                  <a:srgbClr val="000000"/>
                </a:solidFill>
                <a:effectLst>
                  <a:outerShdw blurRad="38100" dist="38100" dir="2700000" algn="tl">
                    <a:srgbClr val="C0C0C0"/>
                  </a:outerShdw>
                </a:effectLst>
                <a:latin typeface="Arial" panose="020B0604020202020204" pitchFamily="34" charset="0"/>
              </a:rPr>
              <a:t>Volume of 0.100</a:t>
            </a:r>
            <a:r>
              <a:rPr lang="en-US" altLang="en-US" sz="1400" i="1">
                <a:solidFill>
                  <a:srgbClr val="000000"/>
                </a:solidFill>
                <a:effectLst>
                  <a:outerShdw blurRad="38100" dist="38100" dir="2700000" algn="tl">
                    <a:srgbClr val="C0C0C0"/>
                  </a:outerShdw>
                </a:effectLst>
                <a:latin typeface="Arial" panose="020B0604020202020204" pitchFamily="34" charset="0"/>
              </a:rPr>
              <a:t> M</a:t>
            </a:r>
            <a:r>
              <a:rPr lang="en-US" altLang="en-US" sz="1400">
                <a:solidFill>
                  <a:srgbClr val="000000"/>
                </a:solidFill>
                <a:effectLst>
                  <a:outerShdw blurRad="38100" dist="38100" dir="2700000" algn="tl">
                    <a:srgbClr val="C0C0C0"/>
                  </a:outerShdw>
                </a:effectLst>
                <a:latin typeface="Arial" panose="020B0604020202020204" pitchFamily="34" charset="0"/>
              </a:rPr>
              <a:t> NaOH added</a:t>
            </a:r>
          </a:p>
          <a:p>
            <a:pPr algn="ctr" fontAlgn="base">
              <a:spcBef>
                <a:spcPct val="0"/>
              </a:spcBef>
              <a:spcAft>
                <a:spcPct val="0"/>
              </a:spcAft>
            </a:pPr>
            <a:r>
              <a:rPr lang="en-US" altLang="en-US" sz="1400" b="1">
                <a:solidFill>
                  <a:srgbClr val="000000"/>
                </a:solidFill>
                <a:latin typeface="Arial" panose="020B0604020202020204" pitchFamily="34" charset="0"/>
              </a:rPr>
              <a:t>(mL)</a:t>
            </a:r>
            <a:endParaRPr lang="en-US" altLang="en-US" sz="1400" b="1" i="1">
              <a:solidFill>
                <a:srgbClr val="000000"/>
              </a:solidFill>
              <a:latin typeface="Arial" panose="020B0604020202020204" pitchFamily="34" charset="0"/>
            </a:endParaRPr>
          </a:p>
        </p:txBody>
      </p:sp>
      <p:sp>
        <p:nvSpPr>
          <p:cNvPr id="81960" name="Text Box 40">
            <a:extLst>
              <a:ext uri="{FF2B5EF4-FFF2-40B4-BE49-F238E27FC236}">
                <a16:creationId xmlns:a16="http://schemas.microsoft.com/office/drawing/2014/main" id="{3AF14755-8DC6-4194-B1E9-35FB8248164F}"/>
              </a:ext>
            </a:extLst>
          </p:cNvPr>
          <p:cNvSpPr txBox="1">
            <a:spLocks noChangeArrowheads="1"/>
          </p:cNvSpPr>
          <p:nvPr/>
        </p:nvSpPr>
        <p:spPr bwMode="auto">
          <a:xfrm>
            <a:off x="5389563" y="1447800"/>
            <a:ext cx="3713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Titration of a Strong Acid With a Strong Base</a:t>
            </a:r>
          </a:p>
        </p:txBody>
      </p:sp>
      <p:sp>
        <p:nvSpPr>
          <p:cNvPr id="81961" name="Line 41">
            <a:extLst>
              <a:ext uri="{FF2B5EF4-FFF2-40B4-BE49-F238E27FC236}">
                <a16:creationId xmlns:a16="http://schemas.microsoft.com/office/drawing/2014/main" id="{E3EAFE2D-8618-4133-907B-C4674C2FEEB0}"/>
              </a:ext>
            </a:extLst>
          </p:cNvPr>
          <p:cNvSpPr>
            <a:spLocks noChangeShapeType="1"/>
          </p:cNvSpPr>
          <p:nvPr/>
        </p:nvSpPr>
        <p:spPr bwMode="auto">
          <a:xfrm>
            <a:off x="5465763" y="1828800"/>
            <a:ext cx="3733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62" name="Line 42">
            <a:extLst>
              <a:ext uri="{FF2B5EF4-FFF2-40B4-BE49-F238E27FC236}">
                <a16:creationId xmlns:a16="http://schemas.microsoft.com/office/drawing/2014/main" id="{D394BD2A-6DE2-4AC0-B9ED-89676774FDDC}"/>
              </a:ext>
            </a:extLst>
          </p:cNvPr>
          <p:cNvSpPr>
            <a:spLocks noChangeShapeType="1"/>
          </p:cNvSpPr>
          <p:nvPr/>
        </p:nvSpPr>
        <p:spPr bwMode="auto">
          <a:xfrm rot="16200000">
            <a:off x="8094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63" name="Text Box 43">
            <a:extLst>
              <a:ext uri="{FF2B5EF4-FFF2-40B4-BE49-F238E27FC236}">
                <a16:creationId xmlns:a16="http://schemas.microsoft.com/office/drawing/2014/main" id="{7EDAAE16-7CCD-456F-96D8-6B153CBE775D}"/>
              </a:ext>
            </a:extLst>
          </p:cNvPr>
          <p:cNvSpPr txBox="1">
            <a:spLocks noChangeArrowheads="1"/>
          </p:cNvSpPr>
          <p:nvPr/>
        </p:nvSpPr>
        <p:spPr bwMode="auto">
          <a:xfrm>
            <a:off x="3048001" y="2533651"/>
            <a:ext cx="6762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NaOH</a:t>
            </a:r>
          </a:p>
        </p:txBody>
      </p:sp>
      <p:sp>
        <p:nvSpPr>
          <p:cNvPr id="81964" name="Text Box 44">
            <a:extLst>
              <a:ext uri="{FF2B5EF4-FFF2-40B4-BE49-F238E27FC236}">
                <a16:creationId xmlns:a16="http://schemas.microsoft.com/office/drawing/2014/main" id="{F4BE1282-A5B5-4C1A-9D4F-BC5D952AB6A6}"/>
              </a:ext>
            </a:extLst>
          </p:cNvPr>
          <p:cNvSpPr txBox="1">
            <a:spLocks noChangeArrowheads="1"/>
          </p:cNvSpPr>
          <p:nvPr/>
        </p:nvSpPr>
        <p:spPr bwMode="auto">
          <a:xfrm>
            <a:off x="3048001" y="2533651"/>
            <a:ext cx="6762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NaOH</a:t>
            </a:r>
          </a:p>
        </p:txBody>
      </p:sp>
      <p:sp>
        <p:nvSpPr>
          <p:cNvPr id="81965" name="Text Box 45">
            <a:extLst>
              <a:ext uri="{FF2B5EF4-FFF2-40B4-BE49-F238E27FC236}">
                <a16:creationId xmlns:a16="http://schemas.microsoft.com/office/drawing/2014/main" id="{72CFDC6C-9181-437B-B4BE-164BB36B1237}"/>
              </a:ext>
            </a:extLst>
          </p:cNvPr>
          <p:cNvSpPr txBox="1">
            <a:spLocks noChangeArrowheads="1"/>
          </p:cNvSpPr>
          <p:nvPr/>
        </p:nvSpPr>
        <p:spPr bwMode="auto">
          <a:xfrm>
            <a:off x="3124200" y="4117976"/>
            <a:ext cx="685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HCl</a:t>
            </a:r>
          </a:p>
        </p:txBody>
      </p:sp>
      <p:grpSp>
        <p:nvGrpSpPr>
          <p:cNvPr id="81966" name="Group 46">
            <a:extLst>
              <a:ext uri="{FF2B5EF4-FFF2-40B4-BE49-F238E27FC236}">
                <a16:creationId xmlns:a16="http://schemas.microsoft.com/office/drawing/2014/main" id="{19E48046-AF46-48A0-BD2F-06CFA4F71FA6}"/>
              </a:ext>
            </a:extLst>
          </p:cNvPr>
          <p:cNvGrpSpPr>
            <a:grpSpLocks/>
          </p:cNvGrpSpPr>
          <p:nvPr/>
        </p:nvGrpSpPr>
        <p:grpSpPr bwMode="auto">
          <a:xfrm>
            <a:off x="2938463" y="4405313"/>
            <a:ext cx="207962" cy="184150"/>
            <a:chOff x="699" y="3771"/>
            <a:chExt cx="131" cy="116"/>
          </a:xfrm>
        </p:grpSpPr>
        <p:sp>
          <p:nvSpPr>
            <p:cNvPr id="81967" name="Freeform 47">
              <a:extLst>
                <a:ext uri="{FF2B5EF4-FFF2-40B4-BE49-F238E27FC236}">
                  <a16:creationId xmlns:a16="http://schemas.microsoft.com/office/drawing/2014/main" id="{4F964525-367D-400F-8EDA-EB6DBDFD42CA}"/>
                </a:ext>
              </a:extLst>
            </p:cNvPr>
            <p:cNvSpPr>
              <a:spLocks/>
            </p:cNvSpPr>
            <p:nvPr/>
          </p:nvSpPr>
          <p:spPr bwMode="auto">
            <a:xfrm>
              <a:off x="699" y="3771"/>
              <a:ext cx="69" cy="116"/>
            </a:xfrm>
            <a:custGeom>
              <a:avLst/>
              <a:gdLst>
                <a:gd name="T0" fmla="*/ 0 w 69"/>
                <a:gd name="T1" fmla="*/ 116 h 116"/>
                <a:gd name="T2" fmla="*/ 69 w 69"/>
                <a:gd name="T3" fmla="*/ 0 h 116"/>
              </a:gdLst>
              <a:ahLst/>
              <a:cxnLst>
                <a:cxn ang="0">
                  <a:pos x="T0" y="T1"/>
                </a:cxn>
                <a:cxn ang="0">
                  <a:pos x="T2" y="T3"/>
                </a:cxn>
              </a:cxnLst>
              <a:rect l="0" t="0" r="r" b="b"/>
              <a:pathLst>
                <a:path w="69" h="116">
                  <a:moveTo>
                    <a:pt x="0" y="116"/>
                  </a:moveTo>
                  <a:lnTo>
                    <a:pt x="69"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68" name="Freeform 48">
              <a:extLst>
                <a:ext uri="{FF2B5EF4-FFF2-40B4-BE49-F238E27FC236}">
                  <a16:creationId xmlns:a16="http://schemas.microsoft.com/office/drawing/2014/main" id="{075A82D5-262E-4816-AAC3-13A19AA29C35}"/>
                </a:ext>
              </a:extLst>
            </p:cNvPr>
            <p:cNvSpPr>
              <a:spLocks/>
            </p:cNvSpPr>
            <p:nvPr/>
          </p:nvSpPr>
          <p:spPr bwMode="auto">
            <a:xfrm>
              <a:off x="770" y="3771"/>
              <a:ext cx="60" cy="3"/>
            </a:xfrm>
            <a:custGeom>
              <a:avLst/>
              <a:gdLst>
                <a:gd name="T0" fmla="*/ 0 w 60"/>
                <a:gd name="T1" fmla="*/ 0 h 3"/>
                <a:gd name="T2" fmla="*/ 60 w 60"/>
                <a:gd name="T3" fmla="*/ 3 h 3"/>
              </a:gdLst>
              <a:ahLst/>
              <a:cxnLst>
                <a:cxn ang="0">
                  <a:pos x="T0" y="T1"/>
                </a:cxn>
                <a:cxn ang="0">
                  <a:pos x="T2" y="T3"/>
                </a:cxn>
              </a:cxnLst>
              <a:rect l="0" t="0" r="r" b="b"/>
              <a:pathLst>
                <a:path w="60" h="3">
                  <a:moveTo>
                    <a:pt x="0" y="0"/>
                  </a:moveTo>
                  <a:lnTo>
                    <a:pt x="60" y="3"/>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1969" name="Freeform 49">
            <a:extLst>
              <a:ext uri="{FF2B5EF4-FFF2-40B4-BE49-F238E27FC236}">
                <a16:creationId xmlns:a16="http://schemas.microsoft.com/office/drawing/2014/main" id="{A685AE50-3F5E-42C4-8025-9A6323AAB5BF}"/>
              </a:ext>
            </a:extLst>
          </p:cNvPr>
          <p:cNvSpPr>
            <a:spLocks/>
          </p:cNvSpPr>
          <p:nvPr/>
        </p:nvSpPr>
        <p:spPr bwMode="auto">
          <a:xfrm>
            <a:off x="3048000" y="4514850"/>
            <a:ext cx="457200" cy="228600"/>
          </a:xfrm>
          <a:custGeom>
            <a:avLst/>
            <a:gdLst>
              <a:gd name="T0" fmla="*/ 0 w 288"/>
              <a:gd name="T1" fmla="*/ 96 h 144"/>
              <a:gd name="T2" fmla="*/ 240 w 288"/>
              <a:gd name="T3" fmla="*/ 0 h 144"/>
              <a:gd name="T4" fmla="*/ 288 w 288"/>
              <a:gd name="T5" fmla="*/ 48 h 144"/>
              <a:gd name="T6" fmla="*/ 48 w 288"/>
              <a:gd name="T7" fmla="*/ 144 h 144"/>
              <a:gd name="T8" fmla="*/ 0 w 288"/>
              <a:gd name="T9" fmla="*/ 96 h 144"/>
            </a:gdLst>
            <a:ahLst/>
            <a:cxnLst>
              <a:cxn ang="0">
                <a:pos x="T0" y="T1"/>
              </a:cxn>
              <a:cxn ang="0">
                <a:pos x="T2" y="T3"/>
              </a:cxn>
              <a:cxn ang="0">
                <a:pos x="T4" y="T5"/>
              </a:cxn>
              <a:cxn ang="0">
                <a:pos x="T6" y="T7"/>
              </a:cxn>
              <a:cxn ang="0">
                <a:pos x="T8" y="T9"/>
              </a:cxn>
            </a:cxnLst>
            <a:rect l="0" t="0" r="r" b="b"/>
            <a:pathLst>
              <a:path w="288" h="144">
                <a:moveTo>
                  <a:pt x="0" y="96"/>
                </a:moveTo>
                <a:lnTo>
                  <a:pt x="240" y="0"/>
                </a:lnTo>
                <a:lnTo>
                  <a:pt x="288" y="48"/>
                </a:lnTo>
                <a:lnTo>
                  <a:pt x="48" y="144"/>
                </a:lnTo>
                <a:lnTo>
                  <a:pt x="0" y="9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70" name="Freeform 50">
            <a:extLst>
              <a:ext uri="{FF2B5EF4-FFF2-40B4-BE49-F238E27FC236}">
                <a16:creationId xmlns:a16="http://schemas.microsoft.com/office/drawing/2014/main" id="{633BBE28-0350-47CB-8CED-BBC43C120545}"/>
              </a:ext>
            </a:extLst>
          </p:cNvPr>
          <p:cNvSpPr>
            <a:spLocks/>
          </p:cNvSpPr>
          <p:nvPr/>
        </p:nvSpPr>
        <p:spPr bwMode="auto">
          <a:xfrm>
            <a:off x="3013076" y="4198939"/>
            <a:ext cx="1020763" cy="566737"/>
          </a:xfrm>
          <a:custGeom>
            <a:avLst/>
            <a:gdLst>
              <a:gd name="T0" fmla="*/ 0 w 643"/>
              <a:gd name="T1" fmla="*/ 357 h 357"/>
              <a:gd name="T2" fmla="*/ 643 w 643"/>
              <a:gd name="T3" fmla="*/ 0 h 357"/>
            </a:gdLst>
            <a:ahLst/>
            <a:cxnLst>
              <a:cxn ang="0">
                <a:pos x="T0" y="T1"/>
              </a:cxn>
              <a:cxn ang="0">
                <a:pos x="T2" y="T3"/>
              </a:cxn>
            </a:cxnLst>
            <a:rect l="0" t="0" r="r" b="b"/>
            <a:pathLst>
              <a:path w="643" h="357">
                <a:moveTo>
                  <a:pt x="0" y="357"/>
                </a:moveTo>
                <a:lnTo>
                  <a:pt x="64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71" name="Freeform 51">
            <a:extLst>
              <a:ext uri="{FF2B5EF4-FFF2-40B4-BE49-F238E27FC236}">
                <a16:creationId xmlns:a16="http://schemas.microsoft.com/office/drawing/2014/main" id="{D9F8DABC-D3AA-4936-A2EB-CFA224A39ECD}"/>
              </a:ext>
            </a:extLst>
          </p:cNvPr>
          <p:cNvSpPr>
            <a:spLocks/>
          </p:cNvSpPr>
          <p:nvPr/>
        </p:nvSpPr>
        <p:spPr bwMode="auto">
          <a:xfrm>
            <a:off x="3124200" y="4743450"/>
            <a:ext cx="381000" cy="228600"/>
          </a:xfrm>
          <a:custGeom>
            <a:avLst/>
            <a:gdLst>
              <a:gd name="T0" fmla="*/ 0 w 240"/>
              <a:gd name="T1" fmla="*/ 0 h 144"/>
              <a:gd name="T2" fmla="*/ 192 w 240"/>
              <a:gd name="T3" fmla="*/ 48 h 144"/>
              <a:gd name="T4" fmla="*/ 240 w 240"/>
              <a:gd name="T5" fmla="*/ 144 h 144"/>
              <a:gd name="T6" fmla="*/ 0 w 240"/>
              <a:gd name="T7" fmla="*/ 48 h 144"/>
              <a:gd name="T8" fmla="*/ 0 w 240"/>
              <a:gd name="T9" fmla="*/ 0 h 144"/>
            </a:gdLst>
            <a:ahLst/>
            <a:cxnLst>
              <a:cxn ang="0">
                <a:pos x="T0" y="T1"/>
              </a:cxn>
              <a:cxn ang="0">
                <a:pos x="T2" y="T3"/>
              </a:cxn>
              <a:cxn ang="0">
                <a:pos x="T4" y="T5"/>
              </a:cxn>
              <a:cxn ang="0">
                <a:pos x="T6" y="T7"/>
              </a:cxn>
              <a:cxn ang="0">
                <a:pos x="T8" y="T9"/>
              </a:cxn>
            </a:cxnLst>
            <a:rect l="0" t="0" r="r" b="b"/>
            <a:pathLst>
              <a:path w="240" h="144">
                <a:moveTo>
                  <a:pt x="0" y="0"/>
                </a:moveTo>
                <a:lnTo>
                  <a:pt x="192" y="48"/>
                </a:lnTo>
                <a:lnTo>
                  <a:pt x="240" y="144"/>
                </a:lnTo>
                <a:lnTo>
                  <a:pt x="0" y="48"/>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1972" name="Group 52">
            <a:extLst>
              <a:ext uri="{FF2B5EF4-FFF2-40B4-BE49-F238E27FC236}">
                <a16:creationId xmlns:a16="http://schemas.microsoft.com/office/drawing/2014/main" id="{734D66DD-408B-4074-AAAA-FFC6DF7C89D3}"/>
              </a:ext>
            </a:extLst>
          </p:cNvPr>
          <p:cNvGrpSpPr>
            <a:grpSpLocks/>
          </p:cNvGrpSpPr>
          <p:nvPr/>
        </p:nvGrpSpPr>
        <p:grpSpPr bwMode="auto">
          <a:xfrm>
            <a:off x="3013076" y="4133850"/>
            <a:ext cx="1787525" cy="914400"/>
            <a:chOff x="794" y="3600"/>
            <a:chExt cx="1126" cy="576"/>
          </a:xfrm>
        </p:grpSpPr>
        <p:sp>
          <p:nvSpPr>
            <p:cNvPr id="81973" name="Oval 53">
              <a:extLst>
                <a:ext uri="{FF2B5EF4-FFF2-40B4-BE49-F238E27FC236}">
                  <a16:creationId xmlns:a16="http://schemas.microsoft.com/office/drawing/2014/main" id="{942E8527-F1BA-4FB3-9A03-FD06384DA872}"/>
                </a:ext>
              </a:extLst>
            </p:cNvPr>
            <p:cNvSpPr>
              <a:spLocks noChangeArrowheads="1"/>
            </p:cNvSpPr>
            <p:nvPr/>
          </p:nvSpPr>
          <p:spPr bwMode="auto">
            <a:xfrm>
              <a:off x="1296" y="3600"/>
              <a:ext cx="576" cy="576"/>
            </a:xfrm>
            <a:prstGeom prst="ellipse">
              <a:avLst/>
            </a:prstGeom>
            <a:solidFill>
              <a:srgbClr val="C5D3FF">
                <a:alpha val="48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74" name="Text Box 54">
              <a:extLst>
                <a:ext uri="{FF2B5EF4-FFF2-40B4-BE49-F238E27FC236}">
                  <a16:creationId xmlns:a16="http://schemas.microsoft.com/office/drawing/2014/main" id="{F5E5DE7D-F302-4147-925A-533DD1BE2453}"/>
                </a:ext>
              </a:extLst>
            </p:cNvPr>
            <p:cNvSpPr txBox="1">
              <a:spLocks noChangeArrowheads="1"/>
            </p:cNvSpPr>
            <p:nvPr/>
          </p:nvSpPr>
          <p:spPr bwMode="auto">
            <a:xfrm>
              <a:off x="1392" y="3648"/>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1975" name="Text Box 55">
              <a:extLst>
                <a:ext uri="{FF2B5EF4-FFF2-40B4-BE49-F238E27FC236}">
                  <a16:creationId xmlns:a16="http://schemas.microsoft.com/office/drawing/2014/main" id="{9853BCA8-A7FE-412A-AA18-BB2DE222135B}"/>
                </a:ext>
              </a:extLst>
            </p:cNvPr>
            <p:cNvSpPr txBox="1">
              <a:spLocks noChangeArrowheads="1"/>
            </p:cNvSpPr>
            <p:nvPr/>
          </p:nvSpPr>
          <p:spPr bwMode="auto">
            <a:xfrm>
              <a:off x="1521" y="3830"/>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1976" name="Text Box 56">
              <a:extLst>
                <a:ext uri="{FF2B5EF4-FFF2-40B4-BE49-F238E27FC236}">
                  <a16:creationId xmlns:a16="http://schemas.microsoft.com/office/drawing/2014/main" id="{9365EF45-63C3-4E16-ACB7-34991EE074D3}"/>
                </a:ext>
              </a:extLst>
            </p:cNvPr>
            <p:cNvSpPr txBox="1">
              <a:spLocks noChangeArrowheads="1"/>
            </p:cNvSpPr>
            <p:nvPr/>
          </p:nvSpPr>
          <p:spPr bwMode="auto">
            <a:xfrm>
              <a:off x="1713" y="3782"/>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1977" name="Text Box 57">
              <a:extLst>
                <a:ext uri="{FF2B5EF4-FFF2-40B4-BE49-F238E27FC236}">
                  <a16:creationId xmlns:a16="http://schemas.microsoft.com/office/drawing/2014/main" id="{1EE8AE09-95EF-47AA-9F9F-336CFA594ECB}"/>
                </a:ext>
              </a:extLst>
            </p:cNvPr>
            <p:cNvSpPr txBox="1">
              <a:spLocks noChangeArrowheads="1"/>
            </p:cNvSpPr>
            <p:nvPr/>
          </p:nvSpPr>
          <p:spPr bwMode="auto">
            <a:xfrm>
              <a:off x="1344" y="3936"/>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1978" name="Text Box 58">
              <a:extLst>
                <a:ext uri="{FF2B5EF4-FFF2-40B4-BE49-F238E27FC236}">
                  <a16:creationId xmlns:a16="http://schemas.microsoft.com/office/drawing/2014/main" id="{33C7C7E8-1432-4072-B9AC-44422BE90A0D}"/>
                </a:ext>
              </a:extLst>
            </p:cNvPr>
            <p:cNvSpPr txBox="1">
              <a:spLocks noChangeArrowheads="1"/>
            </p:cNvSpPr>
            <p:nvPr/>
          </p:nvSpPr>
          <p:spPr bwMode="auto">
            <a:xfrm>
              <a:off x="1569" y="3686"/>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endParaRPr lang="en-US" altLang="en-US" sz="1000" baseline="30000">
                <a:solidFill>
                  <a:srgbClr val="000000"/>
                </a:solidFill>
                <a:latin typeface="Arial" panose="020B0604020202020204" pitchFamily="34" charset="0"/>
              </a:endParaRPr>
            </a:p>
          </p:txBody>
        </p:sp>
        <p:sp>
          <p:nvSpPr>
            <p:cNvPr id="81979" name="Text Box 59">
              <a:extLst>
                <a:ext uri="{FF2B5EF4-FFF2-40B4-BE49-F238E27FC236}">
                  <a16:creationId xmlns:a16="http://schemas.microsoft.com/office/drawing/2014/main" id="{B3C9F1F8-3176-4A89-87CA-2CB0B0A392D0}"/>
                </a:ext>
              </a:extLst>
            </p:cNvPr>
            <p:cNvSpPr txBox="1">
              <a:spLocks noChangeArrowheads="1"/>
            </p:cNvSpPr>
            <p:nvPr/>
          </p:nvSpPr>
          <p:spPr bwMode="auto">
            <a:xfrm>
              <a:off x="1665" y="3926"/>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1980" name="Text Box 60">
              <a:extLst>
                <a:ext uri="{FF2B5EF4-FFF2-40B4-BE49-F238E27FC236}">
                  <a16:creationId xmlns:a16="http://schemas.microsoft.com/office/drawing/2014/main" id="{87FB035C-A029-4F26-841F-978A642F7AD5}"/>
                </a:ext>
              </a:extLst>
            </p:cNvPr>
            <p:cNvSpPr txBox="1">
              <a:spLocks noChangeArrowheads="1"/>
            </p:cNvSpPr>
            <p:nvPr/>
          </p:nvSpPr>
          <p:spPr bwMode="auto">
            <a:xfrm>
              <a:off x="1277" y="3782"/>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1981" name="Text Box 61">
              <a:extLst>
                <a:ext uri="{FF2B5EF4-FFF2-40B4-BE49-F238E27FC236}">
                  <a16:creationId xmlns:a16="http://schemas.microsoft.com/office/drawing/2014/main" id="{F7D04CC8-6F7D-4B3D-A479-8B05E2783C7D}"/>
                </a:ext>
              </a:extLst>
            </p:cNvPr>
            <p:cNvSpPr txBox="1">
              <a:spLocks noChangeArrowheads="1"/>
            </p:cNvSpPr>
            <p:nvPr/>
          </p:nvSpPr>
          <p:spPr bwMode="auto">
            <a:xfrm>
              <a:off x="1488" y="4022"/>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1982" name="Freeform 62">
              <a:extLst>
                <a:ext uri="{FF2B5EF4-FFF2-40B4-BE49-F238E27FC236}">
                  <a16:creationId xmlns:a16="http://schemas.microsoft.com/office/drawing/2014/main" id="{5A2AFBFC-8FC3-495D-A34D-328CC4391168}"/>
                </a:ext>
              </a:extLst>
            </p:cNvPr>
            <p:cNvSpPr>
              <a:spLocks/>
            </p:cNvSpPr>
            <p:nvPr/>
          </p:nvSpPr>
          <p:spPr bwMode="auto">
            <a:xfrm>
              <a:off x="794" y="3999"/>
              <a:ext cx="709" cy="165"/>
            </a:xfrm>
            <a:custGeom>
              <a:avLst/>
              <a:gdLst>
                <a:gd name="T0" fmla="*/ 0 w 709"/>
                <a:gd name="T1" fmla="*/ 0 h 165"/>
                <a:gd name="T2" fmla="*/ 709 w 709"/>
                <a:gd name="T3" fmla="*/ 165 h 165"/>
              </a:gdLst>
              <a:ahLst/>
              <a:cxnLst>
                <a:cxn ang="0">
                  <a:pos x="T0" y="T1"/>
                </a:cxn>
                <a:cxn ang="0">
                  <a:pos x="T2" y="T3"/>
                </a:cxn>
              </a:cxnLst>
              <a:rect l="0" t="0" r="r" b="b"/>
              <a:pathLst>
                <a:path w="709" h="165">
                  <a:moveTo>
                    <a:pt x="0" y="0"/>
                  </a:moveTo>
                  <a:lnTo>
                    <a:pt x="709" y="16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1983" name="Freeform 63">
            <a:extLst>
              <a:ext uri="{FF2B5EF4-FFF2-40B4-BE49-F238E27FC236}">
                <a16:creationId xmlns:a16="http://schemas.microsoft.com/office/drawing/2014/main" id="{267C5DB3-F545-412C-9030-82F2E34BB80A}"/>
              </a:ext>
            </a:extLst>
          </p:cNvPr>
          <p:cNvSpPr>
            <a:spLocks/>
          </p:cNvSpPr>
          <p:nvPr/>
        </p:nvSpPr>
        <p:spPr bwMode="auto">
          <a:xfrm>
            <a:off x="2833689" y="2979739"/>
            <a:ext cx="663575" cy="549275"/>
          </a:xfrm>
          <a:custGeom>
            <a:avLst/>
            <a:gdLst>
              <a:gd name="T0" fmla="*/ 399 w 418"/>
              <a:gd name="T1" fmla="*/ 343 h 346"/>
              <a:gd name="T2" fmla="*/ 404 w 418"/>
              <a:gd name="T3" fmla="*/ 313 h 346"/>
              <a:gd name="T4" fmla="*/ 399 w 418"/>
              <a:gd name="T5" fmla="*/ 186 h 346"/>
              <a:gd name="T6" fmla="*/ 393 w 418"/>
              <a:gd name="T7" fmla="*/ 171 h 346"/>
              <a:gd name="T8" fmla="*/ 387 w 418"/>
              <a:gd name="T9" fmla="*/ 156 h 346"/>
              <a:gd name="T10" fmla="*/ 378 w 418"/>
              <a:gd name="T11" fmla="*/ 136 h 346"/>
              <a:gd name="T12" fmla="*/ 393 w 418"/>
              <a:gd name="T13" fmla="*/ 60 h 346"/>
              <a:gd name="T14" fmla="*/ 366 w 418"/>
              <a:gd name="T15" fmla="*/ 0 h 346"/>
              <a:gd name="T16" fmla="*/ 327 w 418"/>
              <a:gd name="T17" fmla="*/ 10 h 346"/>
              <a:gd name="T18" fmla="*/ 288 w 418"/>
              <a:gd name="T19" fmla="*/ 22 h 346"/>
              <a:gd name="T20" fmla="*/ 242 w 418"/>
              <a:gd name="T21" fmla="*/ 43 h 346"/>
              <a:gd name="T22" fmla="*/ 215 w 418"/>
              <a:gd name="T23" fmla="*/ 60 h 346"/>
              <a:gd name="T24" fmla="*/ 183 w 418"/>
              <a:gd name="T25" fmla="*/ 64 h 346"/>
              <a:gd name="T26" fmla="*/ 168 w 418"/>
              <a:gd name="T27" fmla="*/ 70 h 346"/>
              <a:gd name="T28" fmla="*/ 102 w 418"/>
              <a:gd name="T29" fmla="*/ 93 h 346"/>
              <a:gd name="T30" fmla="*/ 86 w 418"/>
              <a:gd name="T31" fmla="*/ 102 h 346"/>
              <a:gd name="T32" fmla="*/ 63 w 418"/>
              <a:gd name="T33" fmla="*/ 108 h 346"/>
              <a:gd name="T34" fmla="*/ 36 w 418"/>
              <a:gd name="T35" fmla="*/ 121 h 346"/>
              <a:gd name="T36" fmla="*/ 24 w 418"/>
              <a:gd name="T37" fmla="*/ 132 h 346"/>
              <a:gd name="T38" fmla="*/ 47 w 418"/>
              <a:gd name="T39" fmla="*/ 208 h 346"/>
              <a:gd name="T40" fmla="*/ 59 w 418"/>
              <a:gd name="T41" fmla="*/ 217 h 346"/>
              <a:gd name="T42" fmla="*/ 81 w 418"/>
              <a:gd name="T43" fmla="*/ 232 h 346"/>
              <a:gd name="T44" fmla="*/ 201 w 418"/>
              <a:gd name="T45" fmla="*/ 283 h 346"/>
              <a:gd name="T46" fmla="*/ 269 w 418"/>
              <a:gd name="T47" fmla="*/ 307 h 346"/>
              <a:gd name="T48" fmla="*/ 351 w 418"/>
              <a:gd name="T49" fmla="*/ 337 h 346"/>
              <a:gd name="T50" fmla="*/ 378 w 418"/>
              <a:gd name="T51" fmla="*/ 336 h 346"/>
              <a:gd name="T52" fmla="*/ 399 w 418"/>
              <a:gd name="T53" fmla="*/ 34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8" h="346">
                <a:moveTo>
                  <a:pt x="399" y="343"/>
                </a:moveTo>
                <a:cubicBezTo>
                  <a:pt x="397" y="331"/>
                  <a:pt x="399" y="323"/>
                  <a:pt x="404" y="313"/>
                </a:cubicBezTo>
                <a:cubicBezTo>
                  <a:pt x="411" y="272"/>
                  <a:pt x="418" y="224"/>
                  <a:pt x="399" y="186"/>
                </a:cubicBezTo>
                <a:cubicBezTo>
                  <a:pt x="398" y="180"/>
                  <a:pt x="397" y="176"/>
                  <a:pt x="393" y="171"/>
                </a:cubicBezTo>
                <a:cubicBezTo>
                  <a:pt x="392" y="166"/>
                  <a:pt x="387" y="156"/>
                  <a:pt x="387" y="156"/>
                </a:cubicBezTo>
                <a:cubicBezTo>
                  <a:pt x="386" y="149"/>
                  <a:pt x="381" y="143"/>
                  <a:pt x="378" y="136"/>
                </a:cubicBezTo>
                <a:cubicBezTo>
                  <a:pt x="375" y="105"/>
                  <a:pt x="375" y="84"/>
                  <a:pt x="393" y="60"/>
                </a:cubicBezTo>
                <a:cubicBezTo>
                  <a:pt x="401" y="28"/>
                  <a:pt x="400" y="6"/>
                  <a:pt x="366" y="0"/>
                </a:cubicBezTo>
                <a:cubicBezTo>
                  <a:pt x="351" y="1"/>
                  <a:pt x="341" y="8"/>
                  <a:pt x="327" y="10"/>
                </a:cubicBezTo>
                <a:cubicBezTo>
                  <a:pt x="316" y="16"/>
                  <a:pt x="300" y="20"/>
                  <a:pt x="288" y="22"/>
                </a:cubicBezTo>
                <a:cubicBezTo>
                  <a:pt x="272" y="27"/>
                  <a:pt x="256" y="33"/>
                  <a:pt x="242" y="43"/>
                </a:cubicBezTo>
                <a:cubicBezTo>
                  <a:pt x="234" y="49"/>
                  <a:pt x="226" y="58"/>
                  <a:pt x="215" y="60"/>
                </a:cubicBezTo>
                <a:cubicBezTo>
                  <a:pt x="204" y="62"/>
                  <a:pt x="194" y="63"/>
                  <a:pt x="183" y="64"/>
                </a:cubicBezTo>
                <a:cubicBezTo>
                  <a:pt x="171" y="70"/>
                  <a:pt x="177" y="68"/>
                  <a:pt x="168" y="70"/>
                </a:cubicBezTo>
                <a:cubicBezTo>
                  <a:pt x="148" y="87"/>
                  <a:pt x="127" y="90"/>
                  <a:pt x="102" y="93"/>
                </a:cubicBezTo>
                <a:cubicBezTo>
                  <a:pt x="96" y="95"/>
                  <a:pt x="91" y="100"/>
                  <a:pt x="86" y="102"/>
                </a:cubicBezTo>
                <a:cubicBezTo>
                  <a:pt x="79" y="105"/>
                  <a:pt x="70" y="105"/>
                  <a:pt x="63" y="108"/>
                </a:cubicBezTo>
                <a:cubicBezTo>
                  <a:pt x="53" y="112"/>
                  <a:pt x="46" y="119"/>
                  <a:pt x="36" y="121"/>
                </a:cubicBezTo>
                <a:cubicBezTo>
                  <a:pt x="31" y="125"/>
                  <a:pt x="27" y="126"/>
                  <a:pt x="24" y="132"/>
                </a:cubicBezTo>
                <a:cubicBezTo>
                  <a:pt x="27" y="168"/>
                  <a:pt x="0" y="206"/>
                  <a:pt x="47" y="208"/>
                </a:cubicBezTo>
                <a:cubicBezTo>
                  <a:pt x="53" y="211"/>
                  <a:pt x="53" y="214"/>
                  <a:pt x="59" y="217"/>
                </a:cubicBezTo>
                <a:cubicBezTo>
                  <a:pt x="65" y="229"/>
                  <a:pt x="66" y="231"/>
                  <a:pt x="81" y="232"/>
                </a:cubicBezTo>
                <a:cubicBezTo>
                  <a:pt x="122" y="246"/>
                  <a:pt x="161" y="266"/>
                  <a:pt x="201" y="283"/>
                </a:cubicBezTo>
                <a:cubicBezTo>
                  <a:pt x="223" y="292"/>
                  <a:pt x="248" y="296"/>
                  <a:pt x="269" y="307"/>
                </a:cubicBezTo>
                <a:cubicBezTo>
                  <a:pt x="293" y="319"/>
                  <a:pt x="325" y="333"/>
                  <a:pt x="351" y="337"/>
                </a:cubicBezTo>
                <a:cubicBezTo>
                  <a:pt x="363" y="336"/>
                  <a:pt x="365" y="334"/>
                  <a:pt x="378" y="336"/>
                </a:cubicBezTo>
                <a:cubicBezTo>
                  <a:pt x="385" y="341"/>
                  <a:pt x="391" y="346"/>
                  <a:pt x="399" y="34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1984" name="Group 64">
            <a:extLst>
              <a:ext uri="{FF2B5EF4-FFF2-40B4-BE49-F238E27FC236}">
                <a16:creationId xmlns:a16="http://schemas.microsoft.com/office/drawing/2014/main" id="{A0E9AF3F-C730-4ED2-B9AC-EEE5158BA783}"/>
              </a:ext>
            </a:extLst>
          </p:cNvPr>
          <p:cNvGrpSpPr>
            <a:grpSpLocks/>
          </p:cNvGrpSpPr>
          <p:nvPr/>
        </p:nvGrpSpPr>
        <p:grpSpPr bwMode="auto">
          <a:xfrm>
            <a:off x="2813051" y="2762250"/>
            <a:ext cx="1928813" cy="914400"/>
            <a:chOff x="668" y="2736"/>
            <a:chExt cx="1215" cy="576"/>
          </a:xfrm>
        </p:grpSpPr>
        <p:sp>
          <p:nvSpPr>
            <p:cNvPr id="81985" name="Oval 65">
              <a:extLst>
                <a:ext uri="{FF2B5EF4-FFF2-40B4-BE49-F238E27FC236}">
                  <a16:creationId xmlns:a16="http://schemas.microsoft.com/office/drawing/2014/main" id="{5BE6BFED-F612-4061-9398-C8A5F5DECFD8}"/>
                </a:ext>
              </a:extLst>
            </p:cNvPr>
            <p:cNvSpPr>
              <a:spLocks noChangeArrowheads="1"/>
            </p:cNvSpPr>
            <p:nvPr/>
          </p:nvSpPr>
          <p:spPr bwMode="auto">
            <a:xfrm>
              <a:off x="1300" y="2736"/>
              <a:ext cx="576" cy="576"/>
            </a:xfrm>
            <a:prstGeom prst="ellipse">
              <a:avLst/>
            </a:prstGeom>
            <a:solidFill>
              <a:srgbClr val="FFCC00">
                <a:alpha val="22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86" name="Text Box 66">
              <a:extLst>
                <a:ext uri="{FF2B5EF4-FFF2-40B4-BE49-F238E27FC236}">
                  <a16:creationId xmlns:a16="http://schemas.microsoft.com/office/drawing/2014/main" id="{DD1358C6-EA6D-4566-8906-D83E7378339E}"/>
                </a:ext>
              </a:extLst>
            </p:cNvPr>
            <p:cNvSpPr txBox="1">
              <a:spLocks noChangeArrowheads="1"/>
            </p:cNvSpPr>
            <p:nvPr/>
          </p:nvSpPr>
          <p:spPr bwMode="auto">
            <a:xfrm>
              <a:off x="1333" y="282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1987" name="Text Box 67">
              <a:extLst>
                <a:ext uri="{FF2B5EF4-FFF2-40B4-BE49-F238E27FC236}">
                  <a16:creationId xmlns:a16="http://schemas.microsoft.com/office/drawing/2014/main" id="{5049B8A9-3C0F-4209-ACD9-7B43B8E2BAB8}"/>
                </a:ext>
              </a:extLst>
            </p:cNvPr>
            <p:cNvSpPr txBox="1">
              <a:spLocks noChangeArrowheads="1"/>
            </p:cNvSpPr>
            <p:nvPr/>
          </p:nvSpPr>
          <p:spPr bwMode="auto">
            <a:xfrm>
              <a:off x="1621" y="306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1988" name="Text Box 68">
              <a:extLst>
                <a:ext uri="{FF2B5EF4-FFF2-40B4-BE49-F238E27FC236}">
                  <a16:creationId xmlns:a16="http://schemas.microsoft.com/office/drawing/2014/main" id="{8D01FAA6-E2A5-44A7-86A3-76BAB9B3D801}"/>
                </a:ext>
              </a:extLst>
            </p:cNvPr>
            <p:cNvSpPr txBox="1">
              <a:spLocks noChangeArrowheads="1"/>
            </p:cNvSpPr>
            <p:nvPr/>
          </p:nvSpPr>
          <p:spPr bwMode="auto">
            <a:xfrm>
              <a:off x="1632" y="283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1989" name="Text Box 69">
              <a:extLst>
                <a:ext uri="{FF2B5EF4-FFF2-40B4-BE49-F238E27FC236}">
                  <a16:creationId xmlns:a16="http://schemas.microsoft.com/office/drawing/2014/main" id="{C27A896C-EF83-4429-A3C8-2C43B8F2AAAB}"/>
                </a:ext>
              </a:extLst>
            </p:cNvPr>
            <p:cNvSpPr txBox="1">
              <a:spLocks noChangeArrowheads="1"/>
            </p:cNvSpPr>
            <p:nvPr/>
          </p:nvSpPr>
          <p:spPr bwMode="auto">
            <a:xfrm>
              <a:off x="1429" y="306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1990" name="Text Box 70">
              <a:extLst>
                <a:ext uri="{FF2B5EF4-FFF2-40B4-BE49-F238E27FC236}">
                  <a16:creationId xmlns:a16="http://schemas.microsoft.com/office/drawing/2014/main" id="{4830443E-FB73-4D49-983D-3DF966A9DA82}"/>
                </a:ext>
              </a:extLst>
            </p:cNvPr>
            <p:cNvSpPr txBox="1">
              <a:spLocks noChangeArrowheads="1"/>
            </p:cNvSpPr>
            <p:nvPr/>
          </p:nvSpPr>
          <p:spPr bwMode="auto">
            <a:xfrm>
              <a:off x="1473" y="2736"/>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1991" name="Text Box 71">
              <a:extLst>
                <a:ext uri="{FF2B5EF4-FFF2-40B4-BE49-F238E27FC236}">
                  <a16:creationId xmlns:a16="http://schemas.microsoft.com/office/drawing/2014/main" id="{B1555D05-1D3A-4022-9895-AF98EB898964}"/>
                </a:ext>
              </a:extLst>
            </p:cNvPr>
            <p:cNvSpPr txBox="1">
              <a:spLocks noChangeArrowheads="1"/>
            </p:cNvSpPr>
            <p:nvPr/>
          </p:nvSpPr>
          <p:spPr bwMode="auto">
            <a:xfrm>
              <a:off x="1536" y="2928"/>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1992" name="Text Box 72">
              <a:extLst>
                <a:ext uri="{FF2B5EF4-FFF2-40B4-BE49-F238E27FC236}">
                  <a16:creationId xmlns:a16="http://schemas.microsoft.com/office/drawing/2014/main" id="{AF8A24C1-95C0-45D1-BDD4-709F94EEF1A0}"/>
                </a:ext>
              </a:extLst>
            </p:cNvPr>
            <p:cNvSpPr txBox="1">
              <a:spLocks noChangeArrowheads="1"/>
            </p:cNvSpPr>
            <p:nvPr/>
          </p:nvSpPr>
          <p:spPr bwMode="auto">
            <a:xfrm>
              <a:off x="1296" y="2966"/>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1993" name="Text Box 73">
              <a:extLst>
                <a:ext uri="{FF2B5EF4-FFF2-40B4-BE49-F238E27FC236}">
                  <a16:creationId xmlns:a16="http://schemas.microsoft.com/office/drawing/2014/main" id="{DB9A0213-2FE3-48C6-8AA6-25C95EEB2BA0}"/>
                </a:ext>
              </a:extLst>
            </p:cNvPr>
            <p:cNvSpPr txBox="1">
              <a:spLocks noChangeArrowheads="1"/>
            </p:cNvSpPr>
            <p:nvPr/>
          </p:nvSpPr>
          <p:spPr bwMode="auto">
            <a:xfrm>
              <a:off x="1492" y="3158"/>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1994" name="Freeform 74">
              <a:extLst>
                <a:ext uri="{FF2B5EF4-FFF2-40B4-BE49-F238E27FC236}">
                  <a16:creationId xmlns:a16="http://schemas.microsoft.com/office/drawing/2014/main" id="{19A42166-8E9F-4827-B036-53D71B7FEB73}"/>
                </a:ext>
              </a:extLst>
            </p:cNvPr>
            <p:cNvSpPr>
              <a:spLocks/>
            </p:cNvSpPr>
            <p:nvPr/>
          </p:nvSpPr>
          <p:spPr bwMode="auto">
            <a:xfrm>
              <a:off x="671" y="3033"/>
              <a:ext cx="836" cy="267"/>
            </a:xfrm>
            <a:custGeom>
              <a:avLst/>
              <a:gdLst>
                <a:gd name="T0" fmla="*/ 0 w 836"/>
                <a:gd name="T1" fmla="*/ 0 h 267"/>
                <a:gd name="T2" fmla="*/ 836 w 836"/>
                <a:gd name="T3" fmla="*/ 267 h 267"/>
              </a:gdLst>
              <a:ahLst/>
              <a:cxnLst>
                <a:cxn ang="0">
                  <a:pos x="T0" y="T1"/>
                </a:cxn>
                <a:cxn ang="0">
                  <a:pos x="T2" y="T3"/>
                </a:cxn>
              </a:cxnLst>
              <a:rect l="0" t="0" r="r" b="b"/>
              <a:pathLst>
                <a:path w="836" h="267">
                  <a:moveTo>
                    <a:pt x="0" y="0"/>
                  </a:moveTo>
                  <a:lnTo>
                    <a:pt x="836" y="267"/>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1995" name="Freeform 75">
              <a:extLst>
                <a:ext uri="{FF2B5EF4-FFF2-40B4-BE49-F238E27FC236}">
                  <a16:creationId xmlns:a16="http://schemas.microsoft.com/office/drawing/2014/main" id="{AB042123-93EF-4132-81BA-52AB8E7B9A21}"/>
                </a:ext>
              </a:extLst>
            </p:cNvPr>
            <p:cNvSpPr>
              <a:spLocks/>
            </p:cNvSpPr>
            <p:nvPr/>
          </p:nvSpPr>
          <p:spPr bwMode="auto">
            <a:xfrm>
              <a:off x="668" y="2777"/>
              <a:ext cx="773" cy="253"/>
            </a:xfrm>
            <a:custGeom>
              <a:avLst/>
              <a:gdLst>
                <a:gd name="T0" fmla="*/ 0 w 773"/>
                <a:gd name="T1" fmla="*/ 253 h 253"/>
                <a:gd name="T2" fmla="*/ 773 w 773"/>
                <a:gd name="T3" fmla="*/ 0 h 253"/>
              </a:gdLst>
              <a:ahLst/>
              <a:cxnLst>
                <a:cxn ang="0">
                  <a:pos x="T0" y="T1"/>
                </a:cxn>
                <a:cxn ang="0">
                  <a:pos x="T2" y="T3"/>
                </a:cxn>
              </a:cxnLst>
              <a:rect l="0" t="0" r="r" b="b"/>
              <a:pathLst>
                <a:path w="773" h="253">
                  <a:moveTo>
                    <a:pt x="0" y="253"/>
                  </a:moveTo>
                  <a:lnTo>
                    <a:pt x="77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1996" name="Rectangle 76">
            <a:extLst>
              <a:ext uri="{FF2B5EF4-FFF2-40B4-BE49-F238E27FC236}">
                <a16:creationId xmlns:a16="http://schemas.microsoft.com/office/drawing/2014/main" id="{F1854D57-4CAF-4EFE-8000-320B1901C330}"/>
              </a:ext>
            </a:extLst>
          </p:cNvPr>
          <p:cNvSpPr>
            <a:spLocks noGrp="1" noChangeArrowheads="1"/>
          </p:cNvSpPr>
          <p:nvPr>
            <p:ph type="title"/>
          </p:nvPr>
        </p:nvSpPr>
        <p:spPr>
          <a:xfrm>
            <a:off x="2209800" y="228600"/>
            <a:ext cx="7772400" cy="1143000"/>
          </a:xfrm>
          <a:noFill/>
          <a:ln/>
        </p:spPr>
        <p:txBody>
          <a:bodyPr/>
          <a:lstStyle/>
          <a:p>
            <a:r>
              <a:rPr lang="en-US" altLang="en-US"/>
              <a:t>Acid-Base Titrations</a:t>
            </a:r>
          </a:p>
        </p:txBody>
      </p:sp>
      <p:sp>
        <p:nvSpPr>
          <p:cNvPr id="81997" name="Text Box 77">
            <a:extLst>
              <a:ext uri="{FF2B5EF4-FFF2-40B4-BE49-F238E27FC236}">
                <a16:creationId xmlns:a16="http://schemas.microsoft.com/office/drawing/2014/main" id="{3DF1F91D-3B1C-4E49-A5C2-A8780C98EDB3}"/>
              </a:ext>
            </a:extLst>
          </p:cNvPr>
          <p:cNvSpPr txBox="1">
            <a:spLocks noChangeArrowheads="1"/>
          </p:cNvSpPr>
          <p:nvPr/>
        </p:nvSpPr>
        <p:spPr bwMode="auto">
          <a:xfrm>
            <a:off x="2743200" y="5911850"/>
            <a:ext cx="639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Adding NaOH from the buret to hydrochloric acid in the flask, </a:t>
            </a:r>
          </a:p>
          <a:p>
            <a:pPr fontAlgn="base">
              <a:spcBef>
                <a:spcPct val="0"/>
              </a:spcBef>
              <a:spcAft>
                <a:spcPct val="0"/>
              </a:spcAft>
            </a:pPr>
            <a:r>
              <a:rPr lang="en-US" altLang="en-US">
                <a:solidFill>
                  <a:srgbClr val="000000"/>
                </a:solidFill>
                <a:latin typeface="Arial" panose="020B0604020202020204" pitchFamily="34" charset="0"/>
              </a:rPr>
              <a:t>a strong acid.  In the beginning the pH increases very slowly.</a:t>
            </a:r>
          </a:p>
        </p:txBody>
      </p:sp>
      <p:sp>
        <p:nvSpPr>
          <p:cNvPr id="81998" name="Text Box 78">
            <a:extLst>
              <a:ext uri="{FF2B5EF4-FFF2-40B4-BE49-F238E27FC236}">
                <a16:creationId xmlns:a16="http://schemas.microsoft.com/office/drawing/2014/main" id="{AF2C2CC9-9A98-4043-8372-64425BA3DE24}"/>
              </a:ext>
            </a:extLst>
          </p:cNvPr>
          <p:cNvSpPr txBox="1">
            <a:spLocks noChangeArrowheads="1"/>
          </p:cNvSpPr>
          <p:nvPr/>
        </p:nvSpPr>
        <p:spPr bwMode="auto">
          <a:xfrm>
            <a:off x="2736850" y="5911850"/>
            <a:ext cx="495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Adding additional NaOH is added.  pH rises as </a:t>
            </a:r>
          </a:p>
          <a:p>
            <a:pPr fontAlgn="base">
              <a:spcBef>
                <a:spcPct val="0"/>
              </a:spcBef>
              <a:spcAft>
                <a:spcPct val="0"/>
              </a:spcAft>
            </a:pPr>
            <a:r>
              <a:rPr lang="en-US" altLang="en-US">
                <a:solidFill>
                  <a:srgbClr val="000000"/>
                </a:solidFill>
                <a:latin typeface="Arial" panose="020B0604020202020204" pitchFamily="34" charset="0"/>
              </a:rPr>
              <a:t>the equivalence point is approached.</a:t>
            </a:r>
          </a:p>
        </p:txBody>
      </p:sp>
      <p:sp>
        <p:nvSpPr>
          <p:cNvPr id="81999" name="Text Box 79">
            <a:extLst>
              <a:ext uri="{FF2B5EF4-FFF2-40B4-BE49-F238E27FC236}">
                <a16:creationId xmlns:a16="http://schemas.microsoft.com/office/drawing/2014/main" id="{319050FD-6771-434D-B01F-A526FFA39F04}"/>
              </a:ext>
            </a:extLst>
          </p:cNvPr>
          <p:cNvSpPr txBox="1">
            <a:spLocks noChangeArrowheads="1"/>
          </p:cNvSpPr>
          <p:nvPr/>
        </p:nvSpPr>
        <p:spPr bwMode="auto">
          <a:xfrm>
            <a:off x="2736850" y="5911850"/>
            <a:ext cx="655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Additional NaOH is added.  pH increases and then levels off as</a:t>
            </a:r>
          </a:p>
          <a:p>
            <a:pPr fontAlgn="base">
              <a:spcBef>
                <a:spcPct val="0"/>
              </a:spcBef>
              <a:spcAft>
                <a:spcPct val="0"/>
              </a:spcAft>
            </a:pPr>
            <a:r>
              <a:rPr lang="en-US" altLang="en-US">
                <a:solidFill>
                  <a:srgbClr val="000000"/>
                </a:solidFill>
                <a:latin typeface="Arial" panose="020B0604020202020204" pitchFamily="34" charset="0"/>
              </a:rPr>
              <a:t>NaOH is added beyond the equivalence point.</a:t>
            </a:r>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81997"/>
                                        </p:tgtEl>
                                        <p:attrNameLst>
                                          <p:attrName>style.visibility</p:attrName>
                                        </p:attrNameLst>
                                      </p:cBhvr>
                                      <p:to>
                                        <p:strVal val="visible"/>
                                      </p:to>
                                    </p:set>
                                    <p:animEffect transition="in" filter="fade">
                                      <p:cBhvr>
                                        <p:cTn id="7" dur="1000"/>
                                        <p:tgtEl>
                                          <p:spTgt spid="81997"/>
                                        </p:tgtEl>
                                      </p:cBhvr>
                                    </p:animEffect>
                                    <p:anim calcmode="lin" valueType="num">
                                      <p:cBhvr>
                                        <p:cTn id="8" dur="1000" fill="hold"/>
                                        <p:tgtEl>
                                          <p:spTgt spid="81997"/>
                                        </p:tgtEl>
                                        <p:attrNameLst>
                                          <p:attrName>ppt_x</p:attrName>
                                        </p:attrNameLst>
                                      </p:cBhvr>
                                      <p:tavLst>
                                        <p:tav tm="0">
                                          <p:val>
                                            <p:strVal val="#ppt_x"/>
                                          </p:val>
                                        </p:tav>
                                        <p:tav tm="100000">
                                          <p:val>
                                            <p:strVal val="#ppt_x"/>
                                          </p:val>
                                        </p:tav>
                                      </p:tavLst>
                                    </p:anim>
                                    <p:anim calcmode="lin" valueType="num">
                                      <p:cBhvr>
                                        <p:cTn id="9" dur="900" decel="100000" fill="hold"/>
                                        <p:tgtEl>
                                          <p:spTgt spid="8199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97"/>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81941"/>
                                        </p:tgtEl>
                                        <p:attrNameLst>
                                          <p:attrName>style.visibility</p:attrName>
                                        </p:attrNameLst>
                                      </p:cBhvr>
                                      <p:to>
                                        <p:strVal val="visible"/>
                                      </p:to>
                                    </p:set>
                                    <p:animEffect transition="in" filter="wipe(left)">
                                      <p:cBhvr>
                                        <p:cTn id="14" dur="5000"/>
                                        <p:tgtEl>
                                          <p:spTgt spid="819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199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199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1942"/>
                                        </p:tgtEl>
                                        <p:attrNameLst>
                                          <p:attrName>style.visibility</p:attrName>
                                        </p:attrNameLst>
                                      </p:cBhvr>
                                      <p:to>
                                        <p:strVal val="visible"/>
                                      </p:to>
                                    </p:set>
                                    <p:animEffect transition="in" filter="fade">
                                      <p:cBhvr>
                                        <p:cTn id="25" dur="2000"/>
                                        <p:tgtEl>
                                          <p:spTgt spid="819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199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1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7" grpId="0"/>
      <p:bldP spid="81997" grpId="1"/>
      <p:bldP spid="81998" grpId="0"/>
      <p:bldP spid="81998" grpId="1"/>
      <p:bldP spid="8199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icture1">
            <a:extLst>
              <a:ext uri="{FF2B5EF4-FFF2-40B4-BE49-F238E27FC236}">
                <a16:creationId xmlns:a16="http://schemas.microsoft.com/office/drawing/2014/main" id="{4BA25CEF-FA1A-4151-81AB-48A9A5782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509" r="51138"/>
          <a:stretch>
            <a:fillRect/>
          </a:stretch>
        </p:blipFill>
        <p:spPr bwMode="auto">
          <a:xfrm>
            <a:off x="1905000" y="3638550"/>
            <a:ext cx="1295400" cy="306705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a:extLst>
              <a:ext uri="{FF2B5EF4-FFF2-40B4-BE49-F238E27FC236}">
                <a16:creationId xmlns:a16="http://schemas.microsoft.com/office/drawing/2014/main" id="{83C05FF7-4AB0-4A95-9A6F-8C65AF92E77F}"/>
              </a:ext>
            </a:extLst>
          </p:cNvPr>
          <p:cNvSpPr>
            <a:spLocks noChangeArrowheads="1"/>
          </p:cNvSpPr>
          <p:nvPr/>
        </p:nvSpPr>
        <p:spPr bwMode="auto">
          <a:xfrm>
            <a:off x="5313363" y="1295400"/>
            <a:ext cx="4191000" cy="4343400"/>
          </a:xfrm>
          <a:prstGeom prst="rect">
            <a:avLst/>
          </a:prstGeom>
          <a:solidFill>
            <a:srgbClr val="FFFF99">
              <a:alpha val="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2" name="Line 4">
            <a:extLst>
              <a:ext uri="{FF2B5EF4-FFF2-40B4-BE49-F238E27FC236}">
                <a16:creationId xmlns:a16="http://schemas.microsoft.com/office/drawing/2014/main" id="{08B25D69-FE3B-4E3F-BB08-21C4A923C20B}"/>
              </a:ext>
            </a:extLst>
          </p:cNvPr>
          <p:cNvSpPr>
            <a:spLocks noChangeShapeType="1"/>
          </p:cNvSpPr>
          <p:nvPr/>
        </p:nvSpPr>
        <p:spPr bwMode="auto">
          <a:xfrm>
            <a:off x="5999163" y="2057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3" name="Line 5">
            <a:extLst>
              <a:ext uri="{FF2B5EF4-FFF2-40B4-BE49-F238E27FC236}">
                <a16:creationId xmlns:a16="http://schemas.microsoft.com/office/drawing/2014/main" id="{CDF8FEC9-036A-4E7C-9E60-27C606520916}"/>
              </a:ext>
            </a:extLst>
          </p:cNvPr>
          <p:cNvSpPr>
            <a:spLocks noChangeShapeType="1"/>
          </p:cNvSpPr>
          <p:nvPr/>
        </p:nvSpPr>
        <p:spPr bwMode="auto">
          <a:xfrm>
            <a:off x="5999163" y="2438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4" name="Line 6">
            <a:extLst>
              <a:ext uri="{FF2B5EF4-FFF2-40B4-BE49-F238E27FC236}">
                <a16:creationId xmlns:a16="http://schemas.microsoft.com/office/drawing/2014/main" id="{83AB8F95-3EC8-445F-A975-BA07371E2516}"/>
              </a:ext>
            </a:extLst>
          </p:cNvPr>
          <p:cNvSpPr>
            <a:spLocks noChangeShapeType="1"/>
          </p:cNvSpPr>
          <p:nvPr/>
        </p:nvSpPr>
        <p:spPr bwMode="auto">
          <a:xfrm>
            <a:off x="5999163" y="2819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5" name="Line 7">
            <a:extLst>
              <a:ext uri="{FF2B5EF4-FFF2-40B4-BE49-F238E27FC236}">
                <a16:creationId xmlns:a16="http://schemas.microsoft.com/office/drawing/2014/main" id="{C98C930E-89D7-4B8A-8EDA-BFDF14D41FBB}"/>
              </a:ext>
            </a:extLst>
          </p:cNvPr>
          <p:cNvSpPr>
            <a:spLocks noChangeShapeType="1"/>
          </p:cNvSpPr>
          <p:nvPr/>
        </p:nvSpPr>
        <p:spPr bwMode="auto">
          <a:xfrm>
            <a:off x="5999163" y="3200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6" name="Line 8">
            <a:extLst>
              <a:ext uri="{FF2B5EF4-FFF2-40B4-BE49-F238E27FC236}">
                <a16:creationId xmlns:a16="http://schemas.microsoft.com/office/drawing/2014/main" id="{5AD3F648-F727-40F7-9291-31507CE26C29}"/>
              </a:ext>
            </a:extLst>
          </p:cNvPr>
          <p:cNvSpPr>
            <a:spLocks noChangeShapeType="1"/>
          </p:cNvSpPr>
          <p:nvPr/>
        </p:nvSpPr>
        <p:spPr bwMode="auto">
          <a:xfrm>
            <a:off x="5999163" y="3581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7" name="Line 9">
            <a:extLst>
              <a:ext uri="{FF2B5EF4-FFF2-40B4-BE49-F238E27FC236}">
                <a16:creationId xmlns:a16="http://schemas.microsoft.com/office/drawing/2014/main" id="{58F05B02-D925-4FE7-BF24-CC858CD25BF1}"/>
              </a:ext>
            </a:extLst>
          </p:cNvPr>
          <p:cNvSpPr>
            <a:spLocks noChangeShapeType="1"/>
          </p:cNvSpPr>
          <p:nvPr/>
        </p:nvSpPr>
        <p:spPr bwMode="auto">
          <a:xfrm>
            <a:off x="5999163" y="3962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8" name="Line 10">
            <a:extLst>
              <a:ext uri="{FF2B5EF4-FFF2-40B4-BE49-F238E27FC236}">
                <a16:creationId xmlns:a16="http://schemas.microsoft.com/office/drawing/2014/main" id="{EE05D2F9-5818-447E-896F-A954A47A69BF}"/>
              </a:ext>
            </a:extLst>
          </p:cNvPr>
          <p:cNvSpPr>
            <a:spLocks noChangeShapeType="1"/>
          </p:cNvSpPr>
          <p:nvPr/>
        </p:nvSpPr>
        <p:spPr bwMode="auto">
          <a:xfrm>
            <a:off x="5999163" y="4343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79" name="Line 11">
            <a:extLst>
              <a:ext uri="{FF2B5EF4-FFF2-40B4-BE49-F238E27FC236}">
                <a16:creationId xmlns:a16="http://schemas.microsoft.com/office/drawing/2014/main" id="{65761959-EA53-4AD4-8031-0298FE706516}"/>
              </a:ext>
            </a:extLst>
          </p:cNvPr>
          <p:cNvSpPr>
            <a:spLocks noChangeShapeType="1"/>
          </p:cNvSpPr>
          <p:nvPr/>
        </p:nvSpPr>
        <p:spPr bwMode="auto">
          <a:xfrm>
            <a:off x="5999163" y="47244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0" name="Line 12">
            <a:extLst>
              <a:ext uri="{FF2B5EF4-FFF2-40B4-BE49-F238E27FC236}">
                <a16:creationId xmlns:a16="http://schemas.microsoft.com/office/drawing/2014/main" id="{9C01D85B-B328-4854-B8C1-FBCB43312D80}"/>
              </a:ext>
            </a:extLst>
          </p:cNvPr>
          <p:cNvSpPr>
            <a:spLocks noChangeShapeType="1"/>
          </p:cNvSpPr>
          <p:nvPr/>
        </p:nvSpPr>
        <p:spPr bwMode="auto">
          <a:xfrm rot="16200000">
            <a:off x="4665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1" name="Line 13">
            <a:extLst>
              <a:ext uri="{FF2B5EF4-FFF2-40B4-BE49-F238E27FC236}">
                <a16:creationId xmlns:a16="http://schemas.microsoft.com/office/drawing/2014/main" id="{EFF89EBF-7D1C-4FB9-9C4D-064235C380F9}"/>
              </a:ext>
            </a:extLst>
          </p:cNvPr>
          <p:cNvSpPr>
            <a:spLocks noChangeShapeType="1"/>
          </p:cNvSpPr>
          <p:nvPr/>
        </p:nvSpPr>
        <p:spPr bwMode="auto">
          <a:xfrm rot="16200000">
            <a:off x="5046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2" name="Line 14">
            <a:extLst>
              <a:ext uri="{FF2B5EF4-FFF2-40B4-BE49-F238E27FC236}">
                <a16:creationId xmlns:a16="http://schemas.microsoft.com/office/drawing/2014/main" id="{B5252A63-BEC9-4439-8BF0-AAE8C7A78829}"/>
              </a:ext>
            </a:extLst>
          </p:cNvPr>
          <p:cNvSpPr>
            <a:spLocks noChangeShapeType="1"/>
          </p:cNvSpPr>
          <p:nvPr/>
        </p:nvSpPr>
        <p:spPr bwMode="auto">
          <a:xfrm rot="16200000">
            <a:off x="5427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3" name="Line 15">
            <a:extLst>
              <a:ext uri="{FF2B5EF4-FFF2-40B4-BE49-F238E27FC236}">
                <a16:creationId xmlns:a16="http://schemas.microsoft.com/office/drawing/2014/main" id="{928338AC-848E-446C-9E1A-EC0EC4D62C9B}"/>
              </a:ext>
            </a:extLst>
          </p:cNvPr>
          <p:cNvSpPr>
            <a:spLocks noChangeShapeType="1"/>
          </p:cNvSpPr>
          <p:nvPr/>
        </p:nvSpPr>
        <p:spPr bwMode="auto">
          <a:xfrm rot="16200000">
            <a:off x="5808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4" name="Line 16">
            <a:extLst>
              <a:ext uri="{FF2B5EF4-FFF2-40B4-BE49-F238E27FC236}">
                <a16:creationId xmlns:a16="http://schemas.microsoft.com/office/drawing/2014/main" id="{DD9A2E99-AB19-4C8D-89C1-319A3A01AEB1}"/>
              </a:ext>
            </a:extLst>
          </p:cNvPr>
          <p:cNvSpPr>
            <a:spLocks noChangeShapeType="1"/>
          </p:cNvSpPr>
          <p:nvPr/>
        </p:nvSpPr>
        <p:spPr bwMode="auto">
          <a:xfrm rot="16200000">
            <a:off x="6189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5" name="Line 17">
            <a:extLst>
              <a:ext uri="{FF2B5EF4-FFF2-40B4-BE49-F238E27FC236}">
                <a16:creationId xmlns:a16="http://schemas.microsoft.com/office/drawing/2014/main" id="{1205C97D-B2A7-4A4A-A957-93B3D599F494}"/>
              </a:ext>
            </a:extLst>
          </p:cNvPr>
          <p:cNvSpPr>
            <a:spLocks noChangeShapeType="1"/>
          </p:cNvSpPr>
          <p:nvPr/>
        </p:nvSpPr>
        <p:spPr bwMode="auto">
          <a:xfrm rot="16200000">
            <a:off x="6570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6" name="Line 18">
            <a:extLst>
              <a:ext uri="{FF2B5EF4-FFF2-40B4-BE49-F238E27FC236}">
                <a16:creationId xmlns:a16="http://schemas.microsoft.com/office/drawing/2014/main" id="{0A227F18-F1AF-43AD-B682-D285066D8F48}"/>
              </a:ext>
            </a:extLst>
          </p:cNvPr>
          <p:cNvSpPr>
            <a:spLocks noChangeShapeType="1"/>
          </p:cNvSpPr>
          <p:nvPr/>
        </p:nvSpPr>
        <p:spPr bwMode="auto">
          <a:xfrm rot="16200000">
            <a:off x="6951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7" name="Line 19">
            <a:extLst>
              <a:ext uri="{FF2B5EF4-FFF2-40B4-BE49-F238E27FC236}">
                <a16:creationId xmlns:a16="http://schemas.microsoft.com/office/drawing/2014/main" id="{BB126A09-E092-4E78-B457-C0EBD86F1537}"/>
              </a:ext>
            </a:extLst>
          </p:cNvPr>
          <p:cNvSpPr>
            <a:spLocks noChangeShapeType="1"/>
          </p:cNvSpPr>
          <p:nvPr/>
        </p:nvSpPr>
        <p:spPr bwMode="auto">
          <a:xfrm rot="16200000">
            <a:off x="7332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8" name="Line 20">
            <a:extLst>
              <a:ext uri="{FF2B5EF4-FFF2-40B4-BE49-F238E27FC236}">
                <a16:creationId xmlns:a16="http://schemas.microsoft.com/office/drawing/2014/main" id="{48F5BA62-8E07-4245-B18B-55B7B1B06B39}"/>
              </a:ext>
            </a:extLst>
          </p:cNvPr>
          <p:cNvSpPr>
            <a:spLocks noChangeShapeType="1"/>
          </p:cNvSpPr>
          <p:nvPr/>
        </p:nvSpPr>
        <p:spPr bwMode="auto">
          <a:xfrm rot="16200000">
            <a:off x="7713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89" name="Freeform 21">
            <a:extLst>
              <a:ext uri="{FF2B5EF4-FFF2-40B4-BE49-F238E27FC236}">
                <a16:creationId xmlns:a16="http://schemas.microsoft.com/office/drawing/2014/main" id="{4F80322E-F672-41C9-B606-A56755E19E04}"/>
              </a:ext>
            </a:extLst>
          </p:cNvPr>
          <p:cNvSpPr>
            <a:spLocks/>
          </p:cNvSpPr>
          <p:nvPr/>
        </p:nvSpPr>
        <p:spPr bwMode="auto">
          <a:xfrm>
            <a:off x="5999163" y="2157414"/>
            <a:ext cx="3390900" cy="2301875"/>
          </a:xfrm>
          <a:custGeom>
            <a:avLst/>
            <a:gdLst>
              <a:gd name="T0" fmla="*/ 0 w 2136"/>
              <a:gd name="T1" fmla="*/ 1450 h 1450"/>
              <a:gd name="T2" fmla="*/ 627 w 2136"/>
              <a:gd name="T3" fmla="*/ 1384 h 1450"/>
              <a:gd name="T4" fmla="*/ 1162 w 2136"/>
              <a:gd name="T5" fmla="*/ 1177 h 1450"/>
              <a:gd name="T6" fmla="*/ 1275 w 2136"/>
              <a:gd name="T7" fmla="*/ 205 h 1450"/>
              <a:gd name="T8" fmla="*/ 2136 w 2136"/>
              <a:gd name="T9" fmla="*/ 0 h 1450"/>
            </a:gdLst>
            <a:ahLst/>
            <a:cxnLst>
              <a:cxn ang="0">
                <a:pos x="T0" y="T1"/>
              </a:cxn>
              <a:cxn ang="0">
                <a:pos x="T2" y="T3"/>
              </a:cxn>
              <a:cxn ang="0">
                <a:pos x="T4" y="T5"/>
              </a:cxn>
              <a:cxn ang="0">
                <a:pos x="T6" y="T7"/>
              </a:cxn>
              <a:cxn ang="0">
                <a:pos x="T8" y="T9"/>
              </a:cxn>
            </a:cxnLst>
            <a:rect l="0" t="0" r="r" b="b"/>
            <a:pathLst>
              <a:path w="2136" h="1450">
                <a:moveTo>
                  <a:pt x="0" y="1450"/>
                </a:moveTo>
                <a:cubicBezTo>
                  <a:pt x="104" y="1439"/>
                  <a:pt x="433" y="1429"/>
                  <a:pt x="627" y="1384"/>
                </a:cubicBezTo>
                <a:cubicBezTo>
                  <a:pt x="821" y="1339"/>
                  <a:pt x="1054" y="1373"/>
                  <a:pt x="1162" y="1177"/>
                </a:cubicBezTo>
                <a:cubicBezTo>
                  <a:pt x="1270" y="981"/>
                  <a:pt x="1113" y="401"/>
                  <a:pt x="1275" y="205"/>
                </a:cubicBezTo>
                <a:cubicBezTo>
                  <a:pt x="1437" y="9"/>
                  <a:pt x="1957" y="43"/>
                  <a:pt x="2136" y="0"/>
                </a:cubicBezTo>
              </a:path>
            </a:pathLst>
          </a:cu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90" name="Text Box 22">
            <a:extLst>
              <a:ext uri="{FF2B5EF4-FFF2-40B4-BE49-F238E27FC236}">
                <a16:creationId xmlns:a16="http://schemas.microsoft.com/office/drawing/2014/main" id="{34F65AF8-B2CC-450E-B37E-B9EBED6183C8}"/>
              </a:ext>
            </a:extLst>
          </p:cNvPr>
          <p:cNvSpPr txBox="1">
            <a:spLocks noChangeArrowheads="1"/>
          </p:cNvSpPr>
          <p:nvPr/>
        </p:nvSpPr>
        <p:spPr bwMode="auto">
          <a:xfrm>
            <a:off x="6019800" y="3276600"/>
            <a:ext cx="1563688" cy="304800"/>
          </a:xfrm>
          <a:prstGeom prst="rect">
            <a:avLst/>
          </a:prstGeom>
          <a:noFill/>
          <a:ln>
            <a:noFill/>
          </a:ln>
          <a:effectLst/>
          <a:extLst>
            <a:ext uri="{909E8E84-426E-40DD-AFC4-6F175D3DCCD1}">
              <a14:hiddenFill xmlns:a14="http://schemas.microsoft.com/office/drawing/2010/main">
                <a:solidFill>
                  <a:srgbClr val="FF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equivalence point</a:t>
            </a:r>
          </a:p>
        </p:txBody>
      </p:sp>
      <p:sp>
        <p:nvSpPr>
          <p:cNvPr id="83991" name="Freeform 23">
            <a:extLst>
              <a:ext uri="{FF2B5EF4-FFF2-40B4-BE49-F238E27FC236}">
                <a16:creationId xmlns:a16="http://schemas.microsoft.com/office/drawing/2014/main" id="{BB49B802-3C37-40FE-BE60-F14988A75AD2}"/>
              </a:ext>
            </a:extLst>
          </p:cNvPr>
          <p:cNvSpPr>
            <a:spLocks/>
          </p:cNvSpPr>
          <p:nvPr/>
        </p:nvSpPr>
        <p:spPr bwMode="auto">
          <a:xfrm>
            <a:off x="7566026" y="3416300"/>
            <a:ext cx="358775" cy="12700"/>
          </a:xfrm>
          <a:custGeom>
            <a:avLst/>
            <a:gdLst>
              <a:gd name="T0" fmla="*/ 0 w 226"/>
              <a:gd name="T1" fmla="*/ 0 h 8"/>
              <a:gd name="T2" fmla="*/ 226 w 226"/>
              <a:gd name="T3" fmla="*/ 8 h 8"/>
            </a:gdLst>
            <a:ahLst/>
            <a:cxnLst>
              <a:cxn ang="0">
                <a:pos x="T0" y="T1"/>
              </a:cxn>
              <a:cxn ang="0">
                <a:pos x="T2" y="T3"/>
              </a:cxn>
            </a:cxnLst>
            <a:rect l="0" t="0" r="r" b="b"/>
            <a:pathLst>
              <a:path w="226" h="8">
                <a:moveTo>
                  <a:pt x="0" y="0"/>
                </a:moveTo>
                <a:lnTo>
                  <a:pt x="226" y="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3992" name="Text Box 24">
            <a:extLst>
              <a:ext uri="{FF2B5EF4-FFF2-40B4-BE49-F238E27FC236}">
                <a16:creationId xmlns:a16="http://schemas.microsoft.com/office/drawing/2014/main" id="{4695DA19-DC9A-43C2-8FC8-2854915E30F5}"/>
              </a:ext>
            </a:extLst>
          </p:cNvPr>
          <p:cNvSpPr txBox="1">
            <a:spLocks noChangeArrowheads="1"/>
          </p:cNvSpPr>
          <p:nvPr/>
        </p:nvSpPr>
        <p:spPr bwMode="auto">
          <a:xfrm>
            <a:off x="5526089" y="1935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14.0</a:t>
            </a:r>
          </a:p>
        </p:txBody>
      </p:sp>
      <p:sp>
        <p:nvSpPr>
          <p:cNvPr id="83993" name="Text Box 25">
            <a:extLst>
              <a:ext uri="{FF2B5EF4-FFF2-40B4-BE49-F238E27FC236}">
                <a16:creationId xmlns:a16="http://schemas.microsoft.com/office/drawing/2014/main" id="{04AF165C-6613-4D79-916C-3B6A59AC3707}"/>
              </a:ext>
            </a:extLst>
          </p:cNvPr>
          <p:cNvSpPr txBox="1">
            <a:spLocks noChangeArrowheads="1"/>
          </p:cNvSpPr>
          <p:nvPr/>
        </p:nvSpPr>
        <p:spPr bwMode="auto">
          <a:xfrm>
            <a:off x="5541964" y="2316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12.0</a:t>
            </a:r>
          </a:p>
        </p:txBody>
      </p:sp>
      <p:sp>
        <p:nvSpPr>
          <p:cNvPr id="83994" name="Text Box 26">
            <a:extLst>
              <a:ext uri="{FF2B5EF4-FFF2-40B4-BE49-F238E27FC236}">
                <a16:creationId xmlns:a16="http://schemas.microsoft.com/office/drawing/2014/main" id="{9E3DF008-A22A-47A0-878F-9A5BCCB9500F}"/>
              </a:ext>
            </a:extLst>
          </p:cNvPr>
          <p:cNvSpPr txBox="1">
            <a:spLocks noChangeArrowheads="1"/>
          </p:cNvSpPr>
          <p:nvPr/>
        </p:nvSpPr>
        <p:spPr bwMode="auto">
          <a:xfrm>
            <a:off x="5541964" y="26670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83995" name="Text Box 27">
            <a:extLst>
              <a:ext uri="{FF2B5EF4-FFF2-40B4-BE49-F238E27FC236}">
                <a16:creationId xmlns:a16="http://schemas.microsoft.com/office/drawing/2014/main" id="{FDC55FBD-17C5-4911-BD54-06651A2A84B4}"/>
              </a:ext>
            </a:extLst>
          </p:cNvPr>
          <p:cNvSpPr txBox="1">
            <a:spLocks noChangeArrowheads="1"/>
          </p:cNvSpPr>
          <p:nvPr/>
        </p:nvSpPr>
        <p:spPr bwMode="auto">
          <a:xfrm>
            <a:off x="5618164" y="3078164"/>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8.0</a:t>
            </a:r>
          </a:p>
        </p:txBody>
      </p:sp>
      <p:sp>
        <p:nvSpPr>
          <p:cNvPr id="83996" name="Text Box 28">
            <a:extLst>
              <a:ext uri="{FF2B5EF4-FFF2-40B4-BE49-F238E27FC236}">
                <a16:creationId xmlns:a16="http://schemas.microsoft.com/office/drawing/2014/main" id="{4E1E02C4-F9C5-47C0-9ABE-5DECC3FF8FD3}"/>
              </a:ext>
            </a:extLst>
          </p:cNvPr>
          <p:cNvSpPr txBox="1">
            <a:spLocks noChangeArrowheads="1"/>
          </p:cNvSpPr>
          <p:nvPr/>
        </p:nvSpPr>
        <p:spPr bwMode="auto">
          <a:xfrm>
            <a:off x="5561013" y="3459164"/>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 6.0</a:t>
            </a:r>
          </a:p>
        </p:txBody>
      </p:sp>
      <p:sp>
        <p:nvSpPr>
          <p:cNvPr id="83997" name="Text Box 29">
            <a:extLst>
              <a:ext uri="{FF2B5EF4-FFF2-40B4-BE49-F238E27FC236}">
                <a16:creationId xmlns:a16="http://schemas.microsoft.com/office/drawing/2014/main" id="{AD2A4A16-F37B-4AE2-86F8-8C082A1BF43C}"/>
              </a:ext>
            </a:extLst>
          </p:cNvPr>
          <p:cNvSpPr txBox="1">
            <a:spLocks noChangeArrowheads="1"/>
          </p:cNvSpPr>
          <p:nvPr/>
        </p:nvSpPr>
        <p:spPr bwMode="auto">
          <a:xfrm>
            <a:off x="5603875" y="3840164"/>
            <a:ext cx="395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a:t>
            </a:r>
          </a:p>
        </p:txBody>
      </p:sp>
      <p:sp>
        <p:nvSpPr>
          <p:cNvPr id="83998" name="Text Box 30">
            <a:extLst>
              <a:ext uri="{FF2B5EF4-FFF2-40B4-BE49-F238E27FC236}">
                <a16:creationId xmlns:a16="http://schemas.microsoft.com/office/drawing/2014/main" id="{74DC41D4-8F39-4CF6-BEB1-8266ACA892EC}"/>
              </a:ext>
            </a:extLst>
          </p:cNvPr>
          <p:cNvSpPr txBox="1">
            <a:spLocks noChangeArrowheads="1"/>
          </p:cNvSpPr>
          <p:nvPr/>
        </p:nvSpPr>
        <p:spPr bwMode="auto">
          <a:xfrm>
            <a:off x="5618164" y="4221164"/>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a:t>
            </a:r>
          </a:p>
        </p:txBody>
      </p:sp>
      <p:sp>
        <p:nvSpPr>
          <p:cNvPr id="83999" name="Text Box 31">
            <a:extLst>
              <a:ext uri="{FF2B5EF4-FFF2-40B4-BE49-F238E27FC236}">
                <a16:creationId xmlns:a16="http://schemas.microsoft.com/office/drawing/2014/main" id="{B998CB22-DE7E-4FAB-95DE-860CB71AB0D0}"/>
              </a:ext>
            </a:extLst>
          </p:cNvPr>
          <p:cNvSpPr txBox="1">
            <a:spLocks noChangeArrowheads="1"/>
          </p:cNvSpPr>
          <p:nvPr/>
        </p:nvSpPr>
        <p:spPr bwMode="auto">
          <a:xfrm>
            <a:off x="5603875" y="4572000"/>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84000" name="Text Box 32">
            <a:extLst>
              <a:ext uri="{FF2B5EF4-FFF2-40B4-BE49-F238E27FC236}">
                <a16:creationId xmlns:a16="http://schemas.microsoft.com/office/drawing/2014/main" id="{1D86FF04-1E41-41C1-AD0C-66B33B12F960}"/>
              </a:ext>
            </a:extLst>
          </p:cNvPr>
          <p:cNvSpPr txBox="1">
            <a:spLocks noChangeArrowheads="1"/>
          </p:cNvSpPr>
          <p:nvPr/>
        </p:nvSpPr>
        <p:spPr bwMode="auto">
          <a:xfrm>
            <a:off x="5832475" y="4724400"/>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84001" name="Text Box 33">
            <a:extLst>
              <a:ext uri="{FF2B5EF4-FFF2-40B4-BE49-F238E27FC236}">
                <a16:creationId xmlns:a16="http://schemas.microsoft.com/office/drawing/2014/main" id="{7519C330-C96F-4472-A024-F2B2EA73FA3B}"/>
              </a:ext>
            </a:extLst>
          </p:cNvPr>
          <p:cNvSpPr txBox="1">
            <a:spLocks noChangeArrowheads="1"/>
          </p:cNvSpPr>
          <p:nvPr/>
        </p:nvSpPr>
        <p:spPr bwMode="auto">
          <a:xfrm>
            <a:off x="6510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84002" name="Text Box 34">
            <a:extLst>
              <a:ext uri="{FF2B5EF4-FFF2-40B4-BE49-F238E27FC236}">
                <a16:creationId xmlns:a16="http://schemas.microsoft.com/office/drawing/2014/main" id="{3FCBA1D0-EFE8-4EE4-BF5B-E508C0230427}"/>
              </a:ext>
            </a:extLst>
          </p:cNvPr>
          <p:cNvSpPr txBox="1">
            <a:spLocks noChangeArrowheads="1"/>
          </p:cNvSpPr>
          <p:nvPr/>
        </p:nvSpPr>
        <p:spPr bwMode="auto">
          <a:xfrm>
            <a:off x="7272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20.0</a:t>
            </a:r>
          </a:p>
        </p:txBody>
      </p:sp>
      <p:sp>
        <p:nvSpPr>
          <p:cNvPr id="84003" name="Text Box 35">
            <a:extLst>
              <a:ext uri="{FF2B5EF4-FFF2-40B4-BE49-F238E27FC236}">
                <a16:creationId xmlns:a16="http://schemas.microsoft.com/office/drawing/2014/main" id="{33323DCE-1BD4-4F66-A3E4-40A8A1AFA31E}"/>
              </a:ext>
            </a:extLst>
          </p:cNvPr>
          <p:cNvSpPr txBox="1">
            <a:spLocks noChangeArrowheads="1"/>
          </p:cNvSpPr>
          <p:nvPr/>
        </p:nvSpPr>
        <p:spPr bwMode="auto">
          <a:xfrm>
            <a:off x="8034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30.0</a:t>
            </a:r>
          </a:p>
        </p:txBody>
      </p:sp>
      <p:sp>
        <p:nvSpPr>
          <p:cNvPr id="84004" name="Text Box 36">
            <a:extLst>
              <a:ext uri="{FF2B5EF4-FFF2-40B4-BE49-F238E27FC236}">
                <a16:creationId xmlns:a16="http://schemas.microsoft.com/office/drawing/2014/main" id="{A922B393-3AD2-442C-8A18-DDECF028EA4B}"/>
              </a:ext>
            </a:extLst>
          </p:cNvPr>
          <p:cNvSpPr txBox="1">
            <a:spLocks noChangeArrowheads="1"/>
          </p:cNvSpPr>
          <p:nvPr/>
        </p:nvSpPr>
        <p:spPr bwMode="auto">
          <a:xfrm>
            <a:off x="8796339" y="4724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40.0</a:t>
            </a:r>
          </a:p>
        </p:txBody>
      </p:sp>
      <p:sp>
        <p:nvSpPr>
          <p:cNvPr id="84005" name="Text Box 37">
            <a:extLst>
              <a:ext uri="{FF2B5EF4-FFF2-40B4-BE49-F238E27FC236}">
                <a16:creationId xmlns:a16="http://schemas.microsoft.com/office/drawing/2014/main" id="{F9FF51C8-D942-4FDF-8AC7-FE8652A32B1A}"/>
              </a:ext>
            </a:extLst>
          </p:cNvPr>
          <p:cNvSpPr txBox="1">
            <a:spLocks noChangeArrowheads="1"/>
          </p:cNvSpPr>
          <p:nvPr/>
        </p:nvSpPr>
        <p:spPr bwMode="auto">
          <a:xfrm rot="16200000">
            <a:off x="5258594" y="3178969"/>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84006" name="Text Box 38">
            <a:extLst>
              <a:ext uri="{FF2B5EF4-FFF2-40B4-BE49-F238E27FC236}">
                <a16:creationId xmlns:a16="http://schemas.microsoft.com/office/drawing/2014/main" id="{517BCE9D-5FBC-492B-B1DC-39FF81FC9AAD}"/>
              </a:ext>
            </a:extLst>
          </p:cNvPr>
          <p:cNvSpPr txBox="1">
            <a:spLocks noChangeArrowheads="1"/>
          </p:cNvSpPr>
          <p:nvPr/>
        </p:nvSpPr>
        <p:spPr bwMode="auto">
          <a:xfrm>
            <a:off x="6196072" y="5003800"/>
            <a:ext cx="2771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400">
                <a:solidFill>
                  <a:srgbClr val="000000"/>
                </a:solidFill>
                <a:effectLst>
                  <a:outerShdw blurRad="38100" dist="38100" dir="2700000" algn="tl">
                    <a:srgbClr val="C0C0C0"/>
                  </a:outerShdw>
                </a:effectLst>
                <a:latin typeface="Arial" panose="020B0604020202020204" pitchFamily="34" charset="0"/>
              </a:rPr>
              <a:t>Volume of 0.100</a:t>
            </a:r>
            <a:r>
              <a:rPr lang="en-US" altLang="en-US" sz="1400" i="1">
                <a:solidFill>
                  <a:srgbClr val="000000"/>
                </a:solidFill>
                <a:effectLst>
                  <a:outerShdw blurRad="38100" dist="38100" dir="2700000" algn="tl">
                    <a:srgbClr val="C0C0C0"/>
                  </a:outerShdw>
                </a:effectLst>
                <a:latin typeface="Arial" panose="020B0604020202020204" pitchFamily="34" charset="0"/>
              </a:rPr>
              <a:t> M</a:t>
            </a:r>
            <a:r>
              <a:rPr lang="en-US" altLang="en-US" sz="1400">
                <a:solidFill>
                  <a:srgbClr val="000000"/>
                </a:solidFill>
                <a:effectLst>
                  <a:outerShdw blurRad="38100" dist="38100" dir="2700000" algn="tl">
                    <a:srgbClr val="C0C0C0"/>
                  </a:outerShdw>
                </a:effectLst>
                <a:latin typeface="Arial" panose="020B0604020202020204" pitchFamily="34" charset="0"/>
              </a:rPr>
              <a:t> NaOH added</a:t>
            </a:r>
          </a:p>
          <a:p>
            <a:pPr algn="ctr" fontAlgn="base">
              <a:spcBef>
                <a:spcPct val="0"/>
              </a:spcBef>
              <a:spcAft>
                <a:spcPct val="0"/>
              </a:spcAft>
            </a:pPr>
            <a:r>
              <a:rPr lang="en-US" altLang="en-US" sz="1400" b="1">
                <a:solidFill>
                  <a:srgbClr val="000000"/>
                </a:solidFill>
                <a:latin typeface="Arial" panose="020B0604020202020204" pitchFamily="34" charset="0"/>
              </a:rPr>
              <a:t>(mL)</a:t>
            </a:r>
            <a:endParaRPr lang="en-US" altLang="en-US" sz="1400" b="1" i="1">
              <a:solidFill>
                <a:srgbClr val="000000"/>
              </a:solidFill>
              <a:latin typeface="Arial" panose="020B0604020202020204" pitchFamily="34" charset="0"/>
            </a:endParaRPr>
          </a:p>
        </p:txBody>
      </p:sp>
      <p:sp>
        <p:nvSpPr>
          <p:cNvPr id="84007" name="Text Box 39">
            <a:extLst>
              <a:ext uri="{FF2B5EF4-FFF2-40B4-BE49-F238E27FC236}">
                <a16:creationId xmlns:a16="http://schemas.microsoft.com/office/drawing/2014/main" id="{26586BC8-665F-4DF4-8BA7-8719ADA8889E}"/>
              </a:ext>
            </a:extLst>
          </p:cNvPr>
          <p:cNvSpPr txBox="1">
            <a:spLocks noChangeArrowheads="1"/>
          </p:cNvSpPr>
          <p:nvPr/>
        </p:nvSpPr>
        <p:spPr bwMode="auto">
          <a:xfrm>
            <a:off x="5389563" y="1447800"/>
            <a:ext cx="3713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Titration of a Strong Acid With a Strong Base</a:t>
            </a:r>
          </a:p>
        </p:txBody>
      </p:sp>
      <p:sp>
        <p:nvSpPr>
          <p:cNvPr id="84008" name="Line 40">
            <a:extLst>
              <a:ext uri="{FF2B5EF4-FFF2-40B4-BE49-F238E27FC236}">
                <a16:creationId xmlns:a16="http://schemas.microsoft.com/office/drawing/2014/main" id="{EBAC9639-C5A4-416D-9E86-1E02E2342173}"/>
              </a:ext>
            </a:extLst>
          </p:cNvPr>
          <p:cNvSpPr>
            <a:spLocks noChangeShapeType="1"/>
          </p:cNvSpPr>
          <p:nvPr/>
        </p:nvSpPr>
        <p:spPr bwMode="auto">
          <a:xfrm>
            <a:off x="5465763" y="1828800"/>
            <a:ext cx="3733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09" name="Rectangle 41">
            <a:extLst>
              <a:ext uri="{FF2B5EF4-FFF2-40B4-BE49-F238E27FC236}">
                <a16:creationId xmlns:a16="http://schemas.microsoft.com/office/drawing/2014/main" id="{0C2BC4D1-CCA7-4819-849C-14793DFE4D3D}"/>
              </a:ext>
            </a:extLst>
          </p:cNvPr>
          <p:cNvSpPr>
            <a:spLocks noChangeArrowheads="1"/>
          </p:cNvSpPr>
          <p:nvPr/>
        </p:nvSpPr>
        <p:spPr bwMode="auto">
          <a:xfrm>
            <a:off x="2895600" y="762000"/>
            <a:ext cx="2286000" cy="3276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10" name="Text Box 42">
            <a:extLst>
              <a:ext uri="{FF2B5EF4-FFF2-40B4-BE49-F238E27FC236}">
                <a16:creationId xmlns:a16="http://schemas.microsoft.com/office/drawing/2014/main" id="{7A3EA13A-62B2-45F1-96CE-667D8F2C9D48}"/>
              </a:ext>
            </a:extLst>
          </p:cNvPr>
          <p:cNvSpPr txBox="1">
            <a:spLocks noChangeArrowheads="1"/>
          </p:cNvSpPr>
          <p:nvPr/>
        </p:nvSpPr>
        <p:spPr bwMode="auto">
          <a:xfrm>
            <a:off x="3114676" y="1881188"/>
            <a:ext cx="188224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  </a:t>
            </a:r>
            <a:r>
              <a:rPr lang="en-US" altLang="en-US" sz="1200">
                <a:solidFill>
                  <a:srgbClr val="000000"/>
                </a:solidFill>
                <a:latin typeface="Arial" panose="020B0604020202020204" pitchFamily="34" charset="0"/>
              </a:rPr>
              <a:t>0.00	           1.00</a:t>
            </a:r>
          </a:p>
          <a:p>
            <a:pPr fontAlgn="base">
              <a:spcBef>
                <a:spcPct val="0"/>
              </a:spcBef>
              <a:spcAft>
                <a:spcPct val="0"/>
              </a:spcAft>
            </a:pPr>
            <a:r>
              <a:rPr lang="en-US" altLang="en-US" sz="1200">
                <a:solidFill>
                  <a:srgbClr val="000000"/>
                </a:solidFill>
                <a:latin typeface="Arial" panose="020B0604020202020204" pitchFamily="34" charset="0"/>
              </a:rPr>
              <a:t>10.00	           1.37</a:t>
            </a:r>
          </a:p>
          <a:p>
            <a:pPr fontAlgn="base">
              <a:spcBef>
                <a:spcPct val="0"/>
              </a:spcBef>
              <a:spcAft>
                <a:spcPct val="0"/>
              </a:spcAft>
            </a:pPr>
            <a:r>
              <a:rPr lang="en-US" altLang="en-US" sz="1200">
                <a:solidFill>
                  <a:srgbClr val="000000"/>
                </a:solidFill>
                <a:latin typeface="Arial" panose="020B0604020202020204" pitchFamily="34" charset="0"/>
              </a:rPr>
              <a:t>20.00	           1.95</a:t>
            </a:r>
          </a:p>
          <a:p>
            <a:pPr fontAlgn="base">
              <a:spcBef>
                <a:spcPct val="0"/>
              </a:spcBef>
              <a:spcAft>
                <a:spcPct val="0"/>
              </a:spcAft>
            </a:pPr>
            <a:r>
              <a:rPr lang="en-US" altLang="en-US" sz="1200">
                <a:solidFill>
                  <a:srgbClr val="000000"/>
                </a:solidFill>
                <a:latin typeface="Arial" panose="020B0604020202020204" pitchFamily="34" charset="0"/>
              </a:rPr>
              <a:t>22.00	           2.19</a:t>
            </a:r>
          </a:p>
          <a:p>
            <a:pPr fontAlgn="base">
              <a:spcBef>
                <a:spcPct val="0"/>
              </a:spcBef>
              <a:spcAft>
                <a:spcPct val="0"/>
              </a:spcAft>
            </a:pPr>
            <a:r>
              <a:rPr lang="en-US" altLang="en-US" sz="1200">
                <a:solidFill>
                  <a:srgbClr val="000000"/>
                </a:solidFill>
                <a:latin typeface="Arial" panose="020B0604020202020204" pitchFamily="34" charset="0"/>
              </a:rPr>
              <a:t>24.00	           2.70</a:t>
            </a:r>
          </a:p>
          <a:p>
            <a:pPr fontAlgn="base">
              <a:spcBef>
                <a:spcPct val="0"/>
              </a:spcBef>
              <a:spcAft>
                <a:spcPct val="0"/>
              </a:spcAft>
            </a:pPr>
            <a:r>
              <a:rPr lang="en-US" altLang="en-US" sz="1200">
                <a:solidFill>
                  <a:srgbClr val="000000"/>
                </a:solidFill>
                <a:latin typeface="Arial" panose="020B0604020202020204" pitchFamily="34" charset="0"/>
              </a:rPr>
              <a:t>25.00	           7.00</a:t>
            </a:r>
          </a:p>
          <a:p>
            <a:pPr fontAlgn="base">
              <a:spcBef>
                <a:spcPct val="0"/>
              </a:spcBef>
              <a:spcAft>
                <a:spcPct val="0"/>
              </a:spcAft>
            </a:pPr>
            <a:r>
              <a:rPr lang="en-US" altLang="en-US" sz="1200">
                <a:solidFill>
                  <a:srgbClr val="000000"/>
                </a:solidFill>
                <a:latin typeface="Arial" panose="020B0604020202020204" pitchFamily="34" charset="0"/>
              </a:rPr>
              <a:t>26.00	         11.30</a:t>
            </a:r>
          </a:p>
          <a:p>
            <a:pPr fontAlgn="base">
              <a:spcBef>
                <a:spcPct val="0"/>
              </a:spcBef>
              <a:spcAft>
                <a:spcPct val="0"/>
              </a:spcAft>
            </a:pPr>
            <a:r>
              <a:rPr lang="en-US" altLang="en-US" sz="1200">
                <a:solidFill>
                  <a:srgbClr val="000000"/>
                </a:solidFill>
                <a:latin typeface="Arial" panose="020B0604020202020204" pitchFamily="34" charset="0"/>
              </a:rPr>
              <a:t>28.00	         11.75</a:t>
            </a:r>
          </a:p>
          <a:p>
            <a:pPr fontAlgn="base">
              <a:spcBef>
                <a:spcPct val="0"/>
              </a:spcBef>
              <a:spcAft>
                <a:spcPct val="0"/>
              </a:spcAft>
            </a:pPr>
            <a:r>
              <a:rPr lang="en-US" altLang="en-US" sz="1200">
                <a:solidFill>
                  <a:srgbClr val="000000"/>
                </a:solidFill>
                <a:latin typeface="Arial" panose="020B0604020202020204" pitchFamily="34" charset="0"/>
              </a:rPr>
              <a:t>30.00	         11.96</a:t>
            </a:r>
          </a:p>
          <a:p>
            <a:pPr fontAlgn="base">
              <a:spcBef>
                <a:spcPct val="0"/>
              </a:spcBef>
              <a:spcAft>
                <a:spcPct val="0"/>
              </a:spcAft>
            </a:pPr>
            <a:r>
              <a:rPr lang="en-US" altLang="en-US" sz="1200">
                <a:solidFill>
                  <a:srgbClr val="000000"/>
                </a:solidFill>
                <a:latin typeface="Arial" panose="020B0604020202020204" pitchFamily="34" charset="0"/>
              </a:rPr>
              <a:t>40.00	         12.36</a:t>
            </a:r>
          </a:p>
          <a:p>
            <a:pPr fontAlgn="base">
              <a:spcBef>
                <a:spcPct val="0"/>
              </a:spcBef>
              <a:spcAft>
                <a:spcPct val="0"/>
              </a:spcAft>
            </a:pPr>
            <a:r>
              <a:rPr lang="en-US" altLang="en-US" sz="1200">
                <a:solidFill>
                  <a:srgbClr val="000000"/>
                </a:solidFill>
                <a:latin typeface="Arial" panose="020B0604020202020204" pitchFamily="34" charset="0"/>
              </a:rPr>
              <a:t>50.00	         12.52</a:t>
            </a:r>
          </a:p>
        </p:txBody>
      </p:sp>
      <p:sp>
        <p:nvSpPr>
          <p:cNvPr id="84011" name="Text Box 43">
            <a:extLst>
              <a:ext uri="{FF2B5EF4-FFF2-40B4-BE49-F238E27FC236}">
                <a16:creationId xmlns:a16="http://schemas.microsoft.com/office/drawing/2014/main" id="{81D96BAD-19B8-426E-8971-DD5E371AD27F}"/>
              </a:ext>
            </a:extLst>
          </p:cNvPr>
          <p:cNvSpPr txBox="1">
            <a:spLocks noChangeArrowheads="1"/>
          </p:cNvSpPr>
          <p:nvPr/>
        </p:nvSpPr>
        <p:spPr bwMode="auto">
          <a:xfrm>
            <a:off x="2890838" y="1219201"/>
            <a:ext cx="20621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Arial" panose="020B0604020202020204" pitchFamily="34" charset="0"/>
              </a:rPr>
              <a:t>  NaOH added</a:t>
            </a:r>
          </a:p>
          <a:p>
            <a:pPr fontAlgn="base">
              <a:spcBef>
                <a:spcPct val="0"/>
              </a:spcBef>
              <a:spcAft>
                <a:spcPct val="0"/>
              </a:spcAft>
            </a:pPr>
            <a:r>
              <a:rPr lang="en-US" altLang="en-US" sz="1600">
                <a:solidFill>
                  <a:srgbClr val="000000"/>
                </a:solidFill>
                <a:latin typeface="Arial" panose="020B0604020202020204" pitchFamily="34" charset="0"/>
              </a:rPr>
              <a:t>      (mL)               pH</a:t>
            </a:r>
          </a:p>
        </p:txBody>
      </p:sp>
      <p:sp>
        <p:nvSpPr>
          <p:cNvPr id="84012" name="Text Box 44">
            <a:extLst>
              <a:ext uri="{FF2B5EF4-FFF2-40B4-BE49-F238E27FC236}">
                <a16:creationId xmlns:a16="http://schemas.microsoft.com/office/drawing/2014/main" id="{1558BBDE-5412-4E10-937B-26AB9AAAA8FA}"/>
              </a:ext>
            </a:extLst>
          </p:cNvPr>
          <p:cNvSpPr txBox="1">
            <a:spLocks noChangeArrowheads="1"/>
          </p:cNvSpPr>
          <p:nvPr/>
        </p:nvSpPr>
        <p:spPr bwMode="auto">
          <a:xfrm>
            <a:off x="2940050" y="838200"/>
            <a:ext cx="1403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a:solidFill>
                  <a:srgbClr val="000000"/>
                </a:solidFill>
                <a:latin typeface="Arial" panose="020B0604020202020204" pitchFamily="34" charset="0"/>
              </a:rPr>
              <a:t>Titration Data</a:t>
            </a:r>
          </a:p>
        </p:txBody>
      </p:sp>
      <p:sp>
        <p:nvSpPr>
          <p:cNvPr id="84013" name="Line 45">
            <a:extLst>
              <a:ext uri="{FF2B5EF4-FFF2-40B4-BE49-F238E27FC236}">
                <a16:creationId xmlns:a16="http://schemas.microsoft.com/office/drawing/2014/main" id="{9DEC5DD5-7DB0-4F8F-BBED-ABAC7EA58DFF}"/>
              </a:ext>
            </a:extLst>
          </p:cNvPr>
          <p:cNvSpPr>
            <a:spLocks noChangeShapeType="1"/>
          </p:cNvSpPr>
          <p:nvPr/>
        </p:nvSpPr>
        <p:spPr bwMode="auto">
          <a:xfrm>
            <a:off x="2963864" y="1143000"/>
            <a:ext cx="20653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14" name="Line 46">
            <a:extLst>
              <a:ext uri="{FF2B5EF4-FFF2-40B4-BE49-F238E27FC236}">
                <a16:creationId xmlns:a16="http://schemas.microsoft.com/office/drawing/2014/main" id="{355E94A7-6BF1-4C6E-A4DF-1264270DE90C}"/>
              </a:ext>
            </a:extLst>
          </p:cNvPr>
          <p:cNvSpPr>
            <a:spLocks noChangeShapeType="1"/>
          </p:cNvSpPr>
          <p:nvPr/>
        </p:nvSpPr>
        <p:spPr bwMode="auto">
          <a:xfrm>
            <a:off x="3170238" y="1809750"/>
            <a:ext cx="1782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15" name="Line 47">
            <a:extLst>
              <a:ext uri="{FF2B5EF4-FFF2-40B4-BE49-F238E27FC236}">
                <a16:creationId xmlns:a16="http://schemas.microsoft.com/office/drawing/2014/main" id="{078D428C-800D-4344-A827-A744363FB572}"/>
              </a:ext>
            </a:extLst>
          </p:cNvPr>
          <p:cNvSpPr>
            <a:spLocks noChangeShapeType="1"/>
          </p:cNvSpPr>
          <p:nvPr/>
        </p:nvSpPr>
        <p:spPr bwMode="auto">
          <a:xfrm rot="16200000">
            <a:off x="8094663" y="3390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pic>
        <p:nvPicPr>
          <p:cNvPr id="84016" name="Picture 48" descr="phenolthalein indicator">
            <a:extLst>
              <a:ext uri="{FF2B5EF4-FFF2-40B4-BE49-F238E27FC236}">
                <a16:creationId xmlns:a16="http://schemas.microsoft.com/office/drawing/2014/main" id="{92C75A17-F32A-4B2C-A5AF-ED0EF6276976}"/>
              </a:ext>
            </a:extLst>
          </p:cNvPr>
          <p:cNvPicPr>
            <a:picLocks noChangeAspect="1" noChangeArrowheads="1"/>
          </p:cNvPicPr>
          <p:nvPr/>
        </p:nvPicPr>
        <p:blipFill>
          <a:blip r:embed="rId5">
            <a:lum bright="4000" contrast="12000"/>
            <a:extLst>
              <a:ext uri="{28A0092B-C50C-407E-A947-70E740481C1C}">
                <a14:useLocalDpi xmlns:a14="http://schemas.microsoft.com/office/drawing/2010/main" val="0"/>
              </a:ext>
            </a:extLst>
          </a:blip>
          <a:srcRect l="8936" t="17421" r="66306" b="53596"/>
          <a:stretch>
            <a:fillRect/>
          </a:stretch>
        </p:blipFill>
        <p:spPr bwMode="auto">
          <a:xfrm>
            <a:off x="2286000" y="5562600"/>
            <a:ext cx="533400" cy="954088"/>
          </a:xfrm>
          <a:prstGeom prst="rect">
            <a:avLst/>
          </a:prstGeom>
          <a:noFill/>
          <a:extLst>
            <a:ext uri="{909E8E84-426E-40DD-AFC4-6F175D3DCCD1}">
              <a14:hiddenFill xmlns:a14="http://schemas.microsoft.com/office/drawing/2010/main">
                <a:solidFill>
                  <a:srgbClr val="FFFFFF"/>
                </a:solidFill>
              </a14:hiddenFill>
            </a:ext>
          </a:extLst>
        </p:spPr>
      </p:pic>
      <p:sp>
        <p:nvSpPr>
          <p:cNvPr id="84017" name="Text Box 49">
            <a:extLst>
              <a:ext uri="{FF2B5EF4-FFF2-40B4-BE49-F238E27FC236}">
                <a16:creationId xmlns:a16="http://schemas.microsoft.com/office/drawing/2014/main" id="{2DB84296-2220-4204-ABD1-9E66F635097A}"/>
              </a:ext>
            </a:extLst>
          </p:cNvPr>
          <p:cNvSpPr txBox="1">
            <a:spLocks noChangeArrowheads="1"/>
          </p:cNvSpPr>
          <p:nvPr/>
        </p:nvSpPr>
        <p:spPr bwMode="auto">
          <a:xfrm>
            <a:off x="2819401" y="4114801"/>
            <a:ext cx="6762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NaOH</a:t>
            </a:r>
          </a:p>
        </p:txBody>
      </p:sp>
      <p:sp>
        <p:nvSpPr>
          <p:cNvPr id="84018" name="Text Box 50">
            <a:extLst>
              <a:ext uri="{FF2B5EF4-FFF2-40B4-BE49-F238E27FC236}">
                <a16:creationId xmlns:a16="http://schemas.microsoft.com/office/drawing/2014/main" id="{6D0F2845-E754-40CD-943D-10180CB34CC8}"/>
              </a:ext>
            </a:extLst>
          </p:cNvPr>
          <p:cNvSpPr txBox="1">
            <a:spLocks noChangeArrowheads="1"/>
          </p:cNvSpPr>
          <p:nvPr/>
        </p:nvSpPr>
        <p:spPr bwMode="auto">
          <a:xfrm>
            <a:off x="2819401" y="4114801"/>
            <a:ext cx="6762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NaOH</a:t>
            </a:r>
          </a:p>
        </p:txBody>
      </p:sp>
      <p:sp>
        <p:nvSpPr>
          <p:cNvPr id="84019" name="Text Box 51">
            <a:extLst>
              <a:ext uri="{FF2B5EF4-FFF2-40B4-BE49-F238E27FC236}">
                <a16:creationId xmlns:a16="http://schemas.microsoft.com/office/drawing/2014/main" id="{32863DBF-2B4B-483D-9448-03F85E62A2A7}"/>
              </a:ext>
            </a:extLst>
          </p:cNvPr>
          <p:cNvSpPr txBox="1">
            <a:spLocks noChangeArrowheads="1"/>
          </p:cNvSpPr>
          <p:nvPr/>
        </p:nvSpPr>
        <p:spPr bwMode="auto">
          <a:xfrm>
            <a:off x="2895600" y="5699126"/>
            <a:ext cx="685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000">
                <a:solidFill>
                  <a:srgbClr val="000000"/>
                </a:solidFill>
                <a:latin typeface="Arial" panose="020B0604020202020204" pitchFamily="34" charset="0"/>
              </a:rPr>
              <a:t>Solution</a:t>
            </a:r>
          </a:p>
          <a:p>
            <a:pPr fontAlgn="base">
              <a:spcBef>
                <a:spcPct val="0"/>
              </a:spcBef>
              <a:spcAft>
                <a:spcPct val="0"/>
              </a:spcAft>
            </a:pPr>
            <a:r>
              <a:rPr lang="en-US" altLang="en-US" sz="1000">
                <a:solidFill>
                  <a:srgbClr val="000000"/>
                </a:solidFill>
                <a:latin typeface="Arial" panose="020B0604020202020204" pitchFamily="34" charset="0"/>
              </a:rPr>
              <a:t>of HCl</a:t>
            </a:r>
          </a:p>
        </p:txBody>
      </p:sp>
      <p:grpSp>
        <p:nvGrpSpPr>
          <p:cNvPr id="84020" name="Group 52">
            <a:extLst>
              <a:ext uri="{FF2B5EF4-FFF2-40B4-BE49-F238E27FC236}">
                <a16:creationId xmlns:a16="http://schemas.microsoft.com/office/drawing/2014/main" id="{A1EB316A-0A84-4552-BAC3-7090DB5E3E1D}"/>
              </a:ext>
            </a:extLst>
          </p:cNvPr>
          <p:cNvGrpSpPr>
            <a:grpSpLocks/>
          </p:cNvGrpSpPr>
          <p:nvPr/>
        </p:nvGrpSpPr>
        <p:grpSpPr bwMode="auto">
          <a:xfrm>
            <a:off x="2709863" y="5986463"/>
            <a:ext cx="207962" cy="184150"/>
            <a:chOff x="699" y="3771"/>
            <a:chExt cx="131" cy="116"/>
          </a:xfrm>
        </p:grpSpPr>
        <p:sp>
          <p:nvSpPr>
            <p:cNvPr id="84021" name="Freeform 53">
              <a:extLst>
                <a:ext uri="{FF2B5EF4-FFF2-40B4-BE49-F238E27FC236}">
                  <a16:creationId xmlns:a16="http://schemas.microsoft.com/office/drawing/2014/main" id="{77C36FC0-7353-45F5-B1BA-1A063C246391}"/>
                </a:ext>
              </a:extLst>
            </p:cNvPr>
            <p:cNvSpPr>
              <a:spLocks/>
            </p:cNvSpPr>
            <p:nvPr/>
          </p:nvSpPr>
          <p:spPr bwMode="auto">
            <a:xfrm>
              <a:off x="699" y="3771"/>
              <a:ext cx="69" cy="116"/>
            </a:xfrm>
            <a:custGeom>
              <a:avLst/>
              <a:gdLst>
                <a:gd name="T0" fmla="*/ 0 w 69"/>
                <a:gd name="T1" fmla="*/ 116 h 116"/>
                <a:gd name="T2" fmla="*/ 69 w 69"/>
                <a:gd name="T3" fmla="*/ 0 h 116"/>
              </a:gdLst>
              <a:ahLst/>
              <a:cxnLst>
                <a:cxn ang="0">
                  <a:pos x="T0" y="T1"/>
                </a:cxn>
                <a:cxn ang="0">
                  <a:pos x="T2" y="T3"/>
                </a:cxn>
              </a:cxnLst>
              <a:rect l="0" t="0" r="r" b="b"/>
              <a:pathLst>
                <a:path w="69" h="116">
                  <a:moveTo>
                    <a:pt x="0" y="116"/>
                  </a:moveTo>
                  <a:lnTo>
                    <a:pt x="69"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22" name="Freeform 54">
              <a:extLst>
                <a:ext uri="{FF2B5EF4-FFF2-40B4-BE49-F238E27FC236}">
                  <a16:creationId xmlns:a16="http://schemas.microsoft.com/office/drawing/2014/main" id="{C5738C10-329A-4316-BC88-576BD17CB0E8}"/>
                </a:ext>
              </a:extLst>
            </p:cNvPr>
            <p:cNvSpPr>
              <a:spLocks/>
            </p:cNvSpPr>
            <p:nvPr/>
          </p:nvSpPr>
          <p:spPr bwMode="auto">
            <a:xfrm>
              <a:off x="770" y="3771"/>
              <a:ext cx="60" cy="3"/>
            </a:xfrm>
            <a:custGeom>
              <a:avLst/>
              <a:gdLst>
                <a:gd name="T0" fmla="*/ 0 w 60"/>
                <a:gd name="T1" fmla="*/ 0 h 3"/>
                <a:gd name="T2" fmla="*/ 60 w 60"/>
                <a:gd name="T3" fmla="*/ 3 h 3"/>
              </a:gdLst>
              <a:ahLst/>
              <a:cxnLst>
                <a:cxn ang="0">
                  <a:pos x="T0" y="T1"/>
                </a:cxn>
                <a:cxn ang="0">
                  <a:pos x="T2" y="T3"/>
                </a:cxn>
              </a:cxnLst>
              <a:rect l="0" t="0" r="r" b="b"/>
              <a:pathLst>
                <a:path w="60" h="3">
                  <a:moveTo>
                    <a:pt x="0" y="0"/>
                  </a:moveTo>
                  <a:lnTo>
                    <a:pt x="60" y="3"/>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4023" name="Freeform 55">
            <a:extLst>
              <a:ext uri="{FF2B5EF4-FFF2-40B4-BE49-F238E27FC236}">
                <a16:creationId xmlns:a16="http://schemas.microsoft.com/office/drawing/2014/main" id="{12277443-71EE-4ADC-80E0-B1F0F75275E0}"/>
              </a:ext>
            </a:extLst>
          </p:cNvPr>
          <p:cNvSpPr>
            <a:spLocks/>
          </p:cNvSpPr>
          <p:nvPr/>
        </p:nvSpPr>
        <p:spPr bwMode="auto">
          <a:xfrm>
            <a:off x="2819400" y="6096000"/>
            <a:ext cx="457200" cy="228600"/>
          </a:xfrm>
          <a:custGeom>
            <a:avLst/>
            <a:gdLst>
              <a:gd name="T0" fmla="*/ 0 w 288"/>
              <a:gd name="T1" fmla="*/ 96 h 144"/>
              <a:gd name="T2" fmla="*/ 240 w 288"/>
              <a:gd name="T3" fmla="*/ 0 h 144"/>
              <a:gd name="T4" fmla="*/ 288 w 288"/>
              <a:gd name="T5" fmla="*/ 48 h 144"/>
              <a:gd name="T6" fmla="*/ 48 w 288"/>
              <a:gd name="T7" fmla="*/ 144 h 144"/>
              <a:gd name="T8" fmla="*/ 0 w 288"/>
              <a:gd name="T9" fmla="*/ 96 h 144"/>
            </a:gdLst>
            <a:ahLst/>
            <a:cxnLst>
              <a:cxn ang="0">
                <a:pos x="T0" y="T1"/>
              </a:cxn>
              <a:cxn ang="0">
                <a:pos x="T2" y="T3"/>
              </a:cxn>
              <a:cxn ang="0">
                <a:pos x="T4" y="T5"/>
              </a:cxn>
              <a:cxn ang="0">
                <a:pos x="T6" y="T7"/>
              </a:cxn>
              <a:cxn ang="0">
                <a:pos x="T8" y="T9"/>
              </a:cxn>
            </a:cxnLst>
            <a:rect l="0" t="0" r="r" b="b"/>
            <a:pathLst>
              <a:path w="288" h="144">
                <a:moveTo>
                  <a:pt x="0" y="96"/>
                </a:moveTo>
                <a:lnTo>
                  <a:pt x="240" y="0"/>
                </a:lnTo>
                <a:lnTo>
                  <a:pt x="288" y="48"/>
                </a:lnTo>
                <a:lnTo>
                  <a:pt x="48" y="144"/>
                </a:lnTo>
                <a:lnTo>
                  <a:pt x="0" y="9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24" name="Freeform 56">
            <a:extLst>
              <a:ext uri="{FF2B5EF4-FFF2-40B4-BE49-F238E27FC236}">
                <a16:creationId xmlns:a16="http://schemas.microsoft.com/office/drawing/2014/main" id="{A7A1EC1C-917B-4383-85E3-5BE6E314C7E1}"/>
              </a:ext>
            </a:extLst>
          </p:cNvPr>
          <p:cNvSpPr>
            <a:spLocks/>
          </p:cNvSpPr>
          <p:nvPr/>
        </p:nvSpPr>
        <p:spPr bwMode="auto">
          <a:xfrm>
            <a:off x="2784476" y="5780089"/>
            <a:ext cx="1020763" cy="566737"/>
          </a:xfrm>
          <a:custGeom>
            <a:avLst/>
            <a:gdLst>
              <a:gd name="T0" fmla="*/ 0 w 643"/>
              <a:gd name="T1" fmla="*/ 357 h 357"/>
              <a:gd name="T2" fmla="*/ 643 w 643"/>
              <a:gd name="T3" fmla="*/ 0 h 357"/>
            </a:gdLst>
            <a:ahLst/>
            <a:cxnLst>
              <a:cxn ang="0">
                <a:pos x="T0" y="T1"/>
              </a:cxn>
              <a:cxn ang="0">
                <a:pos x="T2" y="T3"/>
              </a:cxn>
            </a:cxnLst>
            <a:rect l="0" t="0" r="r" b="b"/>
            <a:pathLst>
              <a:path w="643" h="357">
                <a:moveTo>
                  <a:pt x="0" y="357"/>
                </a:moveTo>
                <a:lnTo>
                  <a:pt x="64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25" name="Freeform 57">
            <a:extLst>
              <a:ext uri="{FF2B5EF4-FFF2-40B4-BE49-F238E27FC236}">
                <a16:creationId xmlns:a16="http://schemas.microsoft.com/office/drawing/2014/main" id="{199C0184-4944-4F30-91B0-139844E6CFDB}"/>
              </a:ext>
            </a:extLst>
          </p:cNvPr>
          <p:cNvSpPr>
            <a:spLocks/>
          </p:cNvSpPr>
          <p:nvPr/>
        </p:nvSpPr>
        <p:spPr bwMode="auto">
          <a:xfrm>
            <a:off x="2895600" y="6324600"/>
            <a:ext cx="381000" cy="228600"/>
          </a:xfrm>
          <a:custGeom>
            <a:avLst/>
            <a:gdLst>
              <a:gd name="T0" fmla="*/ 0 w 240"/>
              <a:gd name="T1" fmla="*/ 0 h 144"/>
              <a:gd name="T2" fmla="*/ 192 w 240"/>
              <a:gd name="T3" fmla="*/ 48 h 144"/>
              <a:gd name="T4" fmla="*/ 240 w 240"/>
              <a:gd name="T5" fmla="*/ 144 h 144"/>
              <a:gd name="T6" fmla="*/ 0 w 240"/>
              <a:gd name="T7" fmla="*/ 48 h 144"/>
              <a:gd name="T8" fmla="*/ 0 w 240"/>
              <a:gd name="T9" fmla="*/ 0 h 144"/>
            </a:gdLst>
            <a:ahLst/>
            <a:cxnLst>
              <a:cxn ang="0">
                <a:pos x="T0" y="T1"/>
              </a:cxn>
              <a:cxn ang="0">
                <a:pos x="T2" y="T3"/>
              </a:cxn>
              <a:cxn ang="0">
                <a:pos x="T4" y="T5"/>
              </a:cxn>
              <a:cxn ang="0">
                <a:pos x="T6" y="T7"/>
              </a:cxn>
              <a:cxn ang="0">
                <a:pos x="T8" y="T9"/>
              </a:cxn>
            </a:cxnLst>
            <a:rect l="0" t="0" r="r" b="b"/>
            <a:pathLst>
              <a:path w="240" h="144">
                <a:moveTo>
                  <a:pt x="0" y="0"/>
                </a:moveTo>
                <a:lnTo>
                  <a:pt x="192" y="48"/>
                </a:lnTo>
                <a:lnTo>
                  <a:pt x="240" y="144"/>
                </a:lnTo>
                <a:lnTo>
                  <a:pt x="0" y="48"/>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4026" name="Group 58">
            <a:extLst>
              <a:ext uri="{FF2B5EF4-FFF2-40B4-BE49-F238E27FC236}">
                <a16:creationId xmlns:a16="http://schemas.microsoft.com/office/drawing/2014/main" id="{13A7952C-3556-4B15-B1E5-360BAF9C0678}"/>
              </a:ext>
            </a:extLst>
          </p:cNvPr>
          <p:cNvGrpSpPr>
            <a:grpSpLocks/>
          </p:cNvGrpSpPr>
          <p:nvPr/>
        </p:nvGrpSpPr>
        <p:grpSpPr bwMode="auto">
          <a:xfrm>
            <a:off x="2784476" y="5715000"/>
            <a:ext cx="1787525" cy="914400"/>
            <a:chOff x="794" y="3600"/>
            <a:chExt cx="1126" cy="576"/>
          </a:xfrm>
        </p:grpSpPr>
        <p:sp>
          <p:nvSpPr>
            <p:cNvPr id="84027" name="Oval 59">
              <a:extLst>
                <a:ext uri="{FF2B5EF4-FFF2-40B4-BE49-F238E27FC236}">
                  <a16:creationId xmlns:a16="http://schemas.microsoft.com/office/drawing/2014/main" id="{208F1F8C-3556-419E-9A27-D4357029B95D}"/>
                </a:ext>
              </a:extLst>
            </p:cNvPr>
            <p:cNvSpPr>
              <a:spLocks noChangeArrowheads="1"/>
            </p:cNvSpPr>
            <p:nvPr/>
          </p:nvSpPr>
          <p:spPr bwMode="auto">
            <a:xfrm>
              <a:off x="1296" y="3600"/>
              <a:ext cx="576" cy="576"/>
            </a:xfrm>
            <a:prstGeom prst="ellipse">
              <a:avLst/>
            </a:prstGeom>
            <a:solidFill>
              <a:srgbClr val="C5D3FF">
                <a:alpha val="48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28" name="Text Box 60">
              <a:extLst>
                <a:ext uri="{FF2B5EF4-FFF2-40B4-BE49-F238E27FC236}">
                  <a16:creationId xmlns:a16="http://schemas.microsoft.com/office/drawing/2014/main" id="{839580D9-A080-4218-949E-4B445D1B3909}"/>
                </a:ext>
              </a:extLst>
            </p:cNvPr>
            <p:cNvSpPr txBox="1">
              <a:spLocks noChangeArrowheads="1"/>
            </p:cNvSpPr>
            <p:nvPr/>
          </p:nvSpPr>
          <p:spPr bwMode="auto">
            <a:xfrm>
              <a:off x="1392" y="3648"/>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4029" name="Text Box 61">
              <a:extLst>
                <a:ext uri="{FF2B5EF4-FFF2-40B4-BE49-F238E27FC236}">
                  <a16:creationId xmlns:a16="http://schemas.microsoft.com/office/drawing/2014/main" id="{DAB4E5C9-A782-465B-B566-FFF0C5CAC763}"/>
                </a:ext>
              </a:extLst>
            </p:cNvPr>
            <p:cNvSpPr txBox="1">
              <a:spLocks noChangeArrowheads="1"/>
            </p:cNvSpPr>
            <p:nvPr/>
          </p:nvSpPr>
          <p:spPr bwMode="auto">
            <a:xfrm>
              <a:off x="1521" y="3830"/>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4030" name="Text Box 62">
              <a:extLst>
                <a:ext uri="{FF2B5EF4-FFF2-40B4-BE49-F238E27FC236}">
                  <a16:creationId xmlns:a16="http://schemas.microsoft.com/office/drawing/2014/main" id="{A30193EC-BAB7-49D5-91DF-A1DAB5E18517}"/>
                </a:ext>
              </a:extLst>
            </p:cNvPr>
            <p:cNvSpPr txBox="1">
              <a:spLocks noChangeArrowheads="1"/>
            </p:cNvSpPr>
            <p:nvPr/>
          </p:nvSpPr>
          <p:spPr bwMode="auto">
            <a:xfrm>
              <a:off x="1713" y="3782"/>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4031" name="Text Box 63">
              <a:extLst>
                <a:ext uri="{FF2B5EF4-FFF2-40B4-BE49-F238E27FC236}">
                  <a16:creationId xmlns:a16="http://schemas.microsoft.com/office/drawing/2014/main" id="{834DD88B-5626-4F9D-8AFE-30357A053E4E}"/>
                </a:ext>
              </a:extLst>
            </p:cNvPr>
            <p:cNvSpPr txBox="1">
              <a:spLocks noChangeArrowheads="1"/>
            </p:cNvSpPr>
            <p:nvPr/>
          </p:nvSpPr>
          <p:spPr bwMode="auto">
            <a:xfrm>
              <a:off x="1344" y="3936"/>
              <a:ext cx="2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a:t>
              </a:r>
              <a:r>
                <a:rPr lang="en-US" altLang="en-US" sz="1000" baseline="30000">
                  <a:solidFill>
                    <a:srgbClr val="000000"/>
                  </a:solidFill>
                  <a:latin typeface="Arial" panose="020B0604020202020204" pitchFamily="34" charset="0"/>
                </a:rPr>
                <a:t>+</a:t>
              </a:r>
            </a:p>
          </p:txBody>
        </p:sp>
        <p:sp>
          <p:nvSpPr>
            <p:cNvPr id="84032" name="Text Box 64">
              <a:extLst>
                <a:ext uri="{FF2B5EF4-FFF2-40B4-BE49-F238E27FC236}">
                  <a16:creationId xmlns:a16="http://schemas.microsoft.com/office/drawing/2014/main" id="{437148F8-9A62-4F17-B144-A20FD979E20A}"/>
                </a:ext>
              </a:extLst>
            </p:cNvPr>
            <p:cNvSpPr txBox="1">
              <a:spLocks noChangeArrowheads="1"/>
            </p:cNvSpPr>
            <p:nvPr/>
          </p:nvSpPr>
          <p:spPr bwMode="auto">
            <a:xfrm>
              <a:off x="1569" y="3686"/>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4033" name="Text Box 65">
              <a:extLst>
                <a:ext uri="{FF2B5EF4-FFF2-40B4-BE49-F238E27FC236}">
                  <a16:creationId xmlns:a16="http://schemas.microsoft.com/office/drawing/2014/main" id="{0D78153D-F0DA-457B-A671-9D79BD562F04}"/>
                </a:ext>
              </a:extLst>
            </p:cNvPr>
            <p:cNvSpPr txBox="1">
              <a:spLocks noChangeArrowheads="1"/>
            </p:cNvSpPr>
            <p:nvPr/>
          </p:nvSpPr>
          <p:spPr bwMode="auto">
            <a:xfrm>
              <a:off x="1665" y="3926"/>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4034" name="Text Box 66">
              <a:extLst>
                <a:ext uri="{FF2B5EF4-FFF2-40B4-BE49-F238E27FC236}">
                  <a16:creationId xmlns:a16="http://schemas.microsoft.com/office/drawing/2014/main" id="{976459D6-8668-4F88-AB65-36DFD70BD248}"/>
                </a:ext>
              </a:extLst>
            </p:cNvPr>
            <p:cNvSpPr txBox="1">
              <a:spLocks noChangeArrowheads="1"/>
            </p:cNvSpPr>
            <p:nvPr/>
          </p:nvSpPr>
          <p:spPr bwMode="auto">
            <a:xfrm>
              <a:off x="1277" y="3782"/>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4035" name="Text Box 67">
              <a:extLst>
                <a:ext uri="{FF2B5EF4-FFF2-40B4-BE49-F238E27FC236}">
                  <a16:creationId xmlns:a16="http://schemas.microsoft.com/office/drawing/2014/main" id="{2400363A-A0E2-4458-9445-AB2F7933EEA8}"/>
                </a:ext>
              </a:extLst>
            </p:cNvPr>
            <p:cNvSpPr txBox="1">
              <a:spLocks noChangeArrowheads="1"/>
            </p:cNvSpPr>
            <p:nvPr/>
          </p:nvSpPr>
          <p:spPr bwMode="auto">
            <a:xfrm>
              <a:off x="1488" y="4022"/>
              <a:ext cx="2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Cl</a:t>
              </a:r>
              <a:r>
                <a:rPr lang="en-US" altLang="en-US" sz="1000" baseline="30000">
                  <a:solidFill>
                    <a:srgbClr val="000000"/>
                  </a:solidFill>
                  <a:latin typeface="Arial" panose="020B0604020202020204" pitchFamily="34" charset="0"/>
                </a:rPr>
                <a:t>-</a:t>
              </a:r>
            </a:p>
          </p:txBody>
        </p:sp>
        <p:sp>
          <p:nvSpPr>
            <p:cNvPr id="84036" name="Freeform 68">
              <a:extLst>
                <a:ext uri="{FF2B5EF4-FFF2-40B4-BE49-F238E27FC236}">
                  <a16:creationId xmlns:a16="http://schemas.microsoft.com/office/drawing/2014/main" id="{FEEC9F0D-5048-4575-8DFB-302A6B7AB2B2}"/>
                </a:ext>
              </a:extLst>
            </p:cNvPr>
            <p:cNvSpPr>
              <a:spLocks/>
            </p:cNvSpPr>
            <p:nvPr/>
          </p:nvSpPr>
          <p:spPr bwMode="auto">
            <a:xfrm>
              <a:off x="794" y="3999"/>
              <a:ext cx="709" cy="165"/>
            </a:xfrm>
            <a:custGeom>
              <a:avLst/>
              <a:gdLst>
                <a:gd name="T0" fmla="*/ 0 w 709"/>
                <a:gd name="T1" fmla="*/ 0 h 165"/>
                <a:gd name="T2" fmla="*/ 709 w 709"/>
                <a:gd name="T3" fmla="*/ 165 h 165"/>
              </a:gdLst>
              <a:ahLst/>
              <a:cxnLst>
                <a:cxn ang="0">
                  <a:pos x="T0" y="T1"/>
                </a:cxn>
                <a:cxn ang="0">
                  <a:pos x="T2" y="T3"/>
                </a:cxn>
              </a:cxnLst>
              <a:rect l="0" t="0" r="r" b="b"/>
              <a:pathLst>
                <a:path w="709" h="165">
                  <a:moveTo>
                    <a:pt x="0" y="0"/>
                  </a:moveTo>
                  <a:lnTo>
                    <a:pt x="709" y="16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4037" name="Freeform 69">
            <a:extLst>
              <a:ext uri="{FF2B5EF4-FFF2-40B4-BE49-F238E27FC236}">
                <a16:creationId xmlns:a16="http://schemas.microsoft.com/office/drawing/2014/main" id="{826EF413-68F8-4550-8E17-4125AEDE7A95}"/>
              </a:ext>
            </a:extLst>
          </p:cNvPr>
          <p:cNvSpPr>
            <a:spLocks/>
          </p:cNvSpPr>
          <p:nvPr/>
        </p:nvSpPr>
        <p:spPr bwMode="auto">
          <a:xfrm>
            <a:off x="2605089" y="4560889"/>
            <a:ext cx="663575" cy="549275"/>
          </a:xfrm>
          <a:custGeom>
            <a:avLst/>
            <a:gdLst>
              <a:gd name="T0" fmla="*/ 399 w 418"/>
              <a:gd name="T1" fmla="*/ 343 h 346"/>
              <a:gd name="T2" fmla="*/ 404 w 418"/>
              <a:gd name="T3" fmla="*/ 313 h 346"/>
              <a:gd name="T4" fmla="*/ 399 w 418"/>
              <a:gd name="T5" fmla="*/ 186 h 346"/>
              <a:gd name="T6" fmla="*/ 393 w 418"/>
              <a:gd name="T7" fmla="*/ 171 h 346"/>
              <a:gd name="T8" fmla="*/ 387 w 418"/>
              <a:gd name="T9" fmla="*/ 156 h 346"/>
              <a:gd name="T10" fmla="*/ 378 w 418"/>
              <a:gd name="T11" fmla="*/ 136 h 346"/>
              <a:gd name="T12" fmla="*/ 393 w 418"/>
              <a:gd name="T13" fmla="*/ 60 h 346"/>
              <a:gd name="T14" fmla="*/ 366 w 418"/>
              <a:gd name="T15" fmla="*/ 0 h 346"/>
              <a:gd name="T16" fmla="*/ 327 w 418"/>
              <a:gd name="T17" fmla="*/ 10 h 346"/>
              <a:gd name="T18" fmla="*/ 288 w 418"/>
              <a:gd name="T19" fmla="*/ 22 h 346"/>
              <a:gd name="T20" fmla="*/ 242 w 418"/>
              <a:gd name="T21" fmla="*/ 43 h 346"/>
              <a:gd name="T22" fmla="*/ 215 w 418"/>
              <a:gd name="T23" fmla="*/ 60 h 346"/>
              <a:gd name="T24" fmla="*/ 183 w 418"/>
              <a:gd name="T25" fmla="*/ 64 h 346"/>
              <a:gd name="T26" fmla="*/ 168 w 418"/>
              <a:gd name="T27" fmla="*/ 70 h 346"/>
              <a:gd name="T28" fmla="*/ 102 w 418"/>
              <a:gd name="T29" fmla="*/ 93 h 346"/>
              <a:gd name="T30" fmla="*/ 86 w 418"/>
              <a:gd name="T31" fmla="*/ 102 h 346"/>
              <a:gd name="T32" fmla="*/ 63 w 418"/>
              <a:gd name="T33" fmla="*/ 108 h 346"/>
              <a:gd name="T34" fmla="*/ 36 w 418"/>
              <a:gd name="T35" fmla="*/ 121 h 346"/>
              <a:gd name="T36" fmla="*/ 24 w 418"/>
              <a:gd name="T37" fmla="*/ 132 h 346"/>
              <a:gd name="T38" fmla="*/ 47 w 418"/>
              <a:gd name="T39" fmla="*/ 208 h 346"/>
              <a:gd name="T40" fmla="*/ 59 w 418"/>
              <a:gd name="T41" fmla="*/ 217 h 346"/>
              <a:gd name="T42" fmla="*/ 81 w 418"/>
              <a:gd name="T43" fmla="*/ 232 h 346"/>
              <a:gd name="T44" fmla="*/ 201 w 418"/>
              <a:gd name="T45" fmla="*/ 283 h 346"/>
              <a:gd name="T46" fmla="*/ 269 w 418"/>
              <a:gd name="T47" fmla="*/ 307 h 346"/>
              <a:gd name="T48" fmla="*/ 351 w 418"/>
              <a:gd name="T49" fmla="*/ 337 h 346"/>
              <a:gd name="T50" fmla="*/ 378 w 418"/>
              <a:gd name="T51" fmla="*/ 336 h 346"/>
              <a:gd name="T52" fmla="*/ 399 w 418"/>
              <a:gd name="T53" fmla="*/ 34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8" h="346">
                <a:moveTo>
                  <a:pt x="399" y="343"/>
                </a:moveTo>
                <a:cubicBezTo>
                  <a:pt x="397" y="331"/>
                  <a:pt x="399" y="323"/>
                  <a:pt x="404" y="313"/>
                </a:cubicBezTo>
                <a:cubicBezTo>
                  <a:pt x="411" y="272"/>
                  <a:pt x="418" y="224"/>
                  <a:pt x="399" y="186"/>
                </a:cubicBezTo>
                <a:cubicBezTo>
                  <a:pt x="398" y="180"/>
                  <a:pt x="397" y="176"/>
                  <a:pt x="393" y="171"/>
                </a:cubicBezTo>
                <a:cubicBezTo>
                  <a:pt x="392" y="166"/>
                  <a:pt x="387" y="156"/>
                  <a:pt x="387" y="156"/>
                </a:cubicBezTo>
                <a:cubicBezTo>
                  <a:pt x="386" y="149"/>
                  <a:pt x="381" y="143"/>
                  <a:pt x="378" y="136"/>
                </a:cubicBezTo>
                <a:cubicBezTo>
                  <a:pt x="375" y="105"/>
                  <a:pt x="375" y="84"/>
                  <a:pt x="393" y="60"/>
                </a:cubicBezTo>
                <a:cubicBezTo>
                  <a:pt x="401" y="28"/>
                  <a:pt x="400" y="6"/>
                  <a:pt x="366" y="0"/>
                </a:cubicBezTo>
                <a:cubicBezTo>
                  <a:pt x="351" y="1"/>
                  <a:pt x="341" y="8"/>
                  <a:pt x="327" y="10"/>
                </a:cubicBezTo>
                <a:cubicBezTo>
                  <a:pt x="316" y="16"/>
                  <a:pt x="300" y="20"/>
                  <a:pt x="288" y="22"/>
                </a:cubicBezTo>
                <a:cubicBezTo>
                  <a:pt x="272" y="27"/>
                  <a:pt x="256" y="33"/>
                  <a:pt x="242" y="43"/>
                </a:cubicBezTo>
                <a:cubicBezTo>
                  <a:pt x="234" y="49"/>
                  <a:pt x="226" y="58"/>
                  <a:pt x="215" y="60"/>
                </a:cubicBezTo>
                <a:cubicBezTo>
                  <a:pt x="204" y="62"/>
                  <a:pt x="194" y="63"/>
                  <a:pt x="183" y="64"/>
                </a:cubicBezTo>
                <a:cubicBezTo>
                  <a:pt x="171" y="70"/>
                  <a:pt x="177" y="68"/>
                  <a:pt x="168" y="70"/>
                </a:cubicBezTo>
                <a:cubicBezTo>
                  <a:pt x="148" y="87"/>
                  <a:pt x="127" y="90"/>
                  <a:pt x="102" y="93"/>
                </a:cubicBezTo>
                <a:cubicBezTo>
                  <a:pt x="96" y="95"/>
                  <a:pt x="91" y="100"/>
                  <a:pt x="86" y="102"/>
                </a:cubicBezTo>
                <a:cubicBezTo>
                  <a:pt x="79" y="105"/>
                  <a:pt x="70" y="105"/>
                  <a:pt x="63" y="108"/>
                </a:cubicBezTo>
                <a:cubicBezTo>
                  <a:pt x="53" y="112"/>
                  <a:pt x="46" y="119"/>
                  <a:pt x="36" y="121"/>
                </a:cubicBezTo>
                <a:cubicBezTo>
                  <a:pt x="31" y="125"/>
                  <a:pt x="27" y="126"/>
                  <a:pt x="24" y="132"/>
                </a:cubicBezTo>
                <a:cubicBezTo>
                  <a:pt x="27" y="168"/>
                  <a:pt x="0" y="206"/>
                  <a:pt x="47" y="208"/>
                </a:cubicBezTo>
                <a:cubicBezTo>
                  <a:pt x="53" y="211"/>
                  <a:pt x="53" y="214"/>
                  <a:pt x="59" y="217"/>
                </a:cubicBezTo>
                <a:cubicBezTo>
                  <a:pt x="65" y="229"/>
                  <a:pt x="66" y="231"/>
                  <a:pt x="81" y="232"/>
                </a:cubicBezTo>
                <a:cubicBezTo>
                  <a:pt x="122" y="246"/>
                  <a:pt x="161" y="266"/>
                  <a:pt x="201" y="283"/>
                </a:cubicBezTo>
                <a:cubicBezTo>
                  <a:pt x="223" y="292"/>
                  <a:pt x="248" y="296"/>
                  <a:pt x="269" y="307"/>
                </a:cubicBezTo>
                <a:cubicBezTo>
                  <a:pt x="293" y="319"/>
                  <a:pt x="325" y="333"/>
                  <a:pt x="351" y="337"/>
                </a:cubicBezTo>
                <a:cubicBezTo>
                  <a:pt x="363" y="336"/>
                  <a:pt x="365" y="334"/>
                  <a:pt x="378" y="336"/>
                </a:cubicBezTo>
                <a:cubicBezTo>
                  <a:pt x="385" y="341"/>
                  <a:pt x="391" y="346"/>
                  <a:pt x="399" y="34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4038" name="Group 70">
            <a:extLst>
              <a:ext uri="{FF2B5EF4-FFF2-40B4-BE49-F238E27FC236}">
                <a16:creationId xmlns:a16="http://schemas.microsoft.com/office/drawing/2014/main" id="{198F483E-7BF4-4396-BBA3-32B7E162C46E}"/>
              </a:ext>
            </a:extLst>
          </p:cNvPr>
          <p:cNvGrpSpPr>
            <a:grpSpLocks/>
          </p:cNvGrpSpPr>
          <p:nvPr/>
        </p:nvGrpSpPr>
        <p:grpSpPr bwMode="auto">
          <a:xfrm>
            <a:off x="2584451" y="4343400"/>
            <a:ext cx="1928813" cy="914400"/>
            <a:chOff x="668" y="2736"/>
            <a:chExt cx="1215" cy="576"/>
          </a:xfrm>
        </p:grpSpPr>
        <p:sp>
          <p:nvSpPr>
            <p:cNvPr id="84039" name="Oval 71">
              <a:extLst>
                <a:ext uri="{FF2B5EF4-FFF2-40B4-BE49-F238E27FC236}">
                  <a16:creationId xmlns:a16="http://schemas.microsoft.com/office/drawing/2014/main" id="{7303DAD6-B6CD-4E5E-846B-FB3C5AB2C79F}"/>
                </a:ext>
              </a:extLst>
            </p:cNvPr>
            <p:cNvSpPr>
              <a:spLocks noChangeArrowheads="1"/>
            </p:cNvSpPr>
            <p:nvPr/>
          </p:nvSpPr>
          <p:spPr bwMode="auto">
            <a:xfrm>
              <a:off x="1300" y="2736"/>
              <a:ext cx="576" cy="576"/>
            </a:xfrm>
            <a:prstGeom prst="ellipse">
              <a:avLst/>
            </a:prstGeom>
            <a:solidFill>
              <a:srgbClr val="FFCC00">
                <a:alpha val="22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40" name="Text Box 72">
              <a:extLst>
                <a:ext uri="{FF2B5EF4-FFF2-40B4-BE49-F238E27FC236}">
                  <a16:creationId xmlns:a16="http://schemas.microsoft.com/office/drawing/2014/main" id="{CAB31DFC-E01A-4673-A0D8-CB0EF21D8800}"/>
                </a:ext>
              </a:extLst>
            </p:cNvPr>
            <p:cNvSpPr txBox="1">
              <a:spLocks noChangeArrowheads="1"/>
            </p:cNvSpPr>
            <p:nvPr/>
          </p:nvSpPr>
          <p:spPr bwMode="auto">
            <a:xfrm>
              <a:off x="1333" y="282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4041" name="Text Box 73">
              <a:extLst>
                <a:ext uri="{FF2B5EF4-FFF2-40B4-BE49-F238E27FC236}">
                  <a16:creationId xmlns:a16="http://schemas.microsoft.com/office/drawing/2014/main" id="{C9EA8CCA-0B94-482E-B83B-2BFEE1CCDD1B}"/>
                </a:ext>
              </a:extLst>
            </p:cNvPr>
            <p:cNvSpPr txBox="1">
              <a:spLocks noChangeArrowheads="1"/>
            </p:cNvSpPr>
            <p:nvPr/>
          </p:nvSpPr>
          <p:spPr bwMode="auto">
            <a:xfrm>
              <a:off x="1621" y="306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4042" name="Text Box 74">
              <a:extLst>
                <a:ext uri="{FF2B5EF4-FFF2-40B4-BE49-F238E27FC236}">
                  <a16:creationId xmlns:a16="http://schemas.microsoft.com/office/drawing/2014/main" id="{5DEC852F-AD86-4FFD-A409-0D3389C0CF78}"/>
                </a:ext>
              </a:extLst>
            </p:cNvPr>
            <p:cNvSpPr txBox="1">
              <a:spLocks noChangeArrowheads="1"/>
            </p:cNvSpPr>
            <p:nvPr/>
          </p:nvSpPr>
          <p:spPr bwMode="auto">
            <a:xfrm>
              <a:off x="1632" y="283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4043" name="Text Box 75">
              <a:extLst>
                <a:ext uri="{FF2B5EF4-FFF2-40B4-BE49-F238E27FC236}">
                  <a16:creationId xmlns:a16="http://schemas.microsoft.com/office/drawing/2014/main" id="{0FBD4192-CD8B-42E9-810D-F571AE9AA333}"/>
                </a:ext>
              </a:extLst>
            </p:cNvPr>
            <p:cNvSpPr txBox="1">
              <a:spLocks noChangeArrowheads="1"/>
            </p:cNvSpPr>
            <p:nvPr/>
          </p:nvSpPr>
          <p:spPr bwMode="auto">
            <a:xfrm>
              <a:off x="1429" y="3062"/>
              <a:ext cx="2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Na</a:t>
              </a:r>
              <a:r>
                <a:rPr lang="en-US" altLang="en-US" sz="1000" baseline="30000">
                  <a:solidFill>
                    <a:srgbClr val="000000"/>
                  </a:solidFill>
                  <a:latin typeface="Arial" panose="020B0604020202020204" pitchFamily="34" charset="0"/>
                </a:rPr>
                <a:t>+</a:t>
              </a:r>
            </a:p>
          </p:txBody>
        </p:sp>
        <p:sp>
          <p:nvSpPr>
            <p:cNvPr id="84044" name="Text Box 76">
              <a:extLst>
                <a:ext uri="{FF2B5EF4-FFF2-40B4-BE49-F238E27FC236}">
                  <a16:creationId xmlns:a16="http://schemas.microsoft.com/office/drawing/2014/main" id="{8DD1CCEC-38E2-49AE-9A0D-2B9C2F12CA13}"/>
                </a:ext>
              </a:extLst>
            </p:cNvPr>
            <p:cNvSpPr txBox="1">
              <a:spLocks noChangeArrowheads="1"/>
            </p:cNvSpPr>
            <p:nvPr/>
          </p:nvSpPr>
          <p:spPr bwMode="auto">
            <a:xfrm>
              <a:off x="1473" y="2736"/>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4045" name="Text Box 77">
              <a:extLst>
                <a:ext uri="{FF2B5EF4-FFF2-40B4-BE49-F238E27FC236}">
                  <a16:creationId xmlns:a16="http://schemas.microsoft.com/office/drawing/2014/main" id="{42B56C13-59FD-4E9F-8039-CF360CF8B4EC}"/>
                </a:ext>
              </a:extLst>
            </p:cNvPr>
            <p:cNvSpPr txBox="1">
              <a:spLocks noChangeArrowheads="1"/>
            </p:cNvSpPr>
            <p:nvPr/>
          </p:nvSpPr>
          <p:spPr bwMode="auto">
            <a:xfrm>
              <a:off x="1536" y="2928"/>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4046" name="Text Box 78">
              <a:extLst>
                <a:ext uri="{FF2B5EF4-FFF2-40B4-BE49-F238E27FC236}">
                  <a16:creationId xmlns:a16="http://schemas.microsoft.com/office/drawing/2014/main" id="{BEE79F97-6F30-44A5-A439-C8270CDF6008}"/>
                </a:ext>
              </a:extLst>
            </p:cNvPr>
            <p:cNvSpPr txBox="1">
              <a:spLocks noChangeArrowheads="1"/>
            </p:cNvSpPr>
            <p:nvPr/>
          </p:nvSpPr>
          <p:spPr bwMode="auto">
            <a:xfrm>
              <a:off x="1296" y="2966"/>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4047" name="Text Box 79">
              <a:extLst>
                <a:ext uri="{FF2B5EF4-FFF2-40B4-BE49-F238E27FC236}">
                  <a16:creationId xmlns:a16="http://schemas.microsoft.com/office/drawing/2014/main" id="{D05C3629-FEC9-4758-8BCB-A986852EB814}"/>
                </a:ext>
              </a:extLst>
            </p:cNvPr>
            <p:cNvSpPr txBox="1">
              <a:spLocks noChangeArrowheads="1"/>
            </p:cNvSpPr>
            <p:nvPr/>
          </p:nvSpPr>
          <p:spPr bwMode="auto">
            <a:xfrm>
              <a:off x="1492" y="3158"/>
              <a:ext cx="2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OH</a:t>
              </a:r>
              <a:r>
                <a:rPr lang="en-US" altLang="en-US" sz="1000" baseline="30000">
                  <a:solidFill>
                    <a:srgbClr val="000000"/>
                  </a:solidFill>
                  <a:latin typeface="Arial" panose="020B0604020202020204" pitchFamily="34" charset="0"/>
                </a:rPr>
                <a:t>-</a:t>
              </a:r>
            </a:p>
          </p:txBody>
        </p:sp>
        <p:sp>
          <p:nvSpPr>
            <p:cNvPr id="84048" name="Freeform 80">
              <a:extLst>
                <a:ext uri="{FF2B5EF4-FFF2-40B4-BE49-F238E27FC236}">
                  <a16:creationId xmlns:a16="http://schemas.microsoft.com/office/drawing/2014/main" id="{4759B95C-112C-40BA-9373-B807C29E4DA7}"/>
                </a:ext>
              </a:extLst>
            </p:cNvPr>
            <p:cNvSpPr>
              <a:spLocks/>
            </p:cNvSpPr>
            <p:nvPr/>
          </p:nvSpPr>
          <p:spPr bwMode="auto">
            <a:xfrm>
              <a:off x="671" y="3033"/>
              <a:ext cx="836" cy="267"/>
            </a:xfrm>
            <a:custGeom>
              <a:avLst/>
              <a:gdLst>
                <a:gd name="T0" fmla="*/ 0 w 836"/>
                <a:gd name="T1" fmla="*/ 0 h 267"/>
                <a:gd name="T2" fmla="*/ 836 w 836"/>
                <a:gd name="T3" fmla="*/ 267 h 267"/>
              </a:gdLst>
              <a:ahLst/>
              <a:cxnLst>
                <a:cxn ang="0">
                  <a:pos x="T0" y="T1"/>
                </a:cxn>
                <a:cxn ang="0">
                  <a:pos x="T2" y="T3"/>
                </a:cxn>
              </a:cxnLst>
              <a:rect l="0" t="0" r="r" b="b"/>
              <a:pathLst>
                <a:path w="836" h="267">
                  <a:moveTo>
                    <a:pt x="0" y="0"/>
                  </a:moveTo>
                  <a:lnTo>
                    <a:pt x="836" y="267"/>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4049" name="Freeform 81">
              <a:extLst>
                <a:ext uri="{FF2B5EF4-FFF2-40B4-BE49-F238E27FC236}">
                  <a16:creationId xmlns:a16="http://schemas.microsoft.com/office/drawing/2014/main" id="{651196E2-62E6-4A36-BD82-C08DC7CAF58E}"/>
                </a:ext>
              </a:extLst>
            </p:cNvPr>
            <p:cNvSpPr>
              <a:spLocks/>
            </p:cNvSpPr>
            <p:nvPr/>
          </p:nvSpPr>
          <p:spPr bwMode="auto">
            <a:xfrm>
              <a:off x="668" y="2777"/>
              <a:ext cx="773" cy="253"/>
            </a:xfrm>
            <a:custGeom>
              <a:avLst/>
              <a:gdLst>
                <a:gd name="T0" fmla="*/ 0 w 773"/>
                <a:gd name="T1" fmla="*/ 253 h 253"/>
                <a:gd name="T2" fmla="*/ 773 w 773"/>
                <a:gd name="T3" fmla="*/ 0 h 253"/>
              </a:gdLst>
              <a:ahLst/>
              <a:cxnLst>
                <a:cxn ang="0">
                  <a:pos x="T0" y="T1"/>
                </a:cxn>
                <a:cxn ang="0">
                  <a:pos x="T2" y="T3"/>
                </a:cxn>
              </a:cxnLst>
              <a:rect l="0" t="0" r="r" b="b"/>
              <a:pathLst>
                <a:path w="773" h="253">
                  <a:moveTo>
                    <a:pt x="0" y="253"/>
                  </a:moveTo>
                  <a:lnTo>
                    <a:pt x="77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4050" name="Text Box 82">
            <a:extLst>
              <a:ext uri="{FF2B5EF4-FFF2-40B4-BE49-F238E27FC236}">
                <a16:creationId xmlns:a16="http://schemas.microsoft.com/office/drawing/2014/main" id="{38A5006D-3F1E-4997-A39F-290EF8ACDD59}"/>
              </a:ext>
            </a:extLst>
          </p:cNvPr>
          <p:cNvSpPr txBox="1">
            <a:spLocks noChangeArrowheads="1"/>
          </p:cNvSpPr>
          <p:nvPr/>
        </p:nvSpPr>
        <p:spPr bwMode="auto">
          <a:xfrm>
            <a:off x="2346325" y="6243638"/>
            <a:ext cx="501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00"/>
                </a:solidFill>
                <a:latin typeface="Arial" panose="020B0604020202020204" pitchFamily="34" charset="0"/>
              </a:rPr>
              <a:t>25 mL</a:t>
            </a:r>
          </a:p>
        </p:txBody>
      </p:sp>
      <p:sp>
        <p:nvSpPr>
          <p:cNvPr id="84051" name="Text Box 83">
            <a:extLst>
              <a:ext uri="{FF2B5EF4-FFF2-40B4-BE49-F238E27FC236}">
                <a16:creationId xmlns:a16="http://schemas.microsoft.com/office/drawing/2014/main" id="{2E7B6579-3DD0-40F3-9894-D87E2651D58A}"/>
              </a:ext>
            </a:extLst>
          </p:cNvPr>
          <p:cNvSpPr txBox="1">
            <a:spLocks noChangeArrowheads="1"/>
          </p:cNvSpPr>
          <p:nvPr/>
        </p:nvSpPr>
        <p:spPr bwMode="auto">
          <a:xfrm rot="21017601">
            <a:off x="6096001" y="4038601"/>
            <a:ext cx="1685925" cy="244475"/>
          </a:xfrm>
          <a:prstGeom prst="rect">
            <a:avLst/>
          </a:prstGeom>
          <a:noFill/>
          <a:ln>
            <a:noFill/>
          </a:ln>
          <a:effectLst/>
          <a:extLst>
            <a:ext uri="{909E8E84-426E-40DD-AFC4-6F175D3DCCD1}">
              <a14:hiddenFill xmlns:a14="http://schemas.microsoft.com/office/drawing/2010/main">
                <a:solidFill>
                  <a:schemeClr val="bg1">
                    <a:alpha val="75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phenolphthalein - colorless</a:t>
            </a:r>
          </a:p>
        </p:txBody>
      </p:sp>
      <p:sp>
        <p:nvSpPr>
          <p:cNvPr id="84052" name="Text Box 84">
            <a:extLst>
              <a:ext uri="{FF2B5EF4-FFF2-40B4-BE49-F238E27FC236}">
                <a16:creationId xmlns:a16="http://schemas.microsoft.com/office/drawing/2014/main" id="{37E13D06-D01C-4B63-BDCE-E9BE236C6651}"/>
              </a:ext>
            </a:extLst>
          </p:cNvPr>
          <p:cNvSpPr txBox="1">
            <a:spLocks noChangeArrowheads="1"/>
          </p:cNvSpPr>
          <p:nvPr/>
        </p:nvSpPr>
        <p:spPr bwMode="auto">
          <a:xfrm rot="21017601">
            <a:off x="7764464" y="2003426"/>
            <a:ext cx="1417637" cy="244475"/>
          </a:xfrm>
          <a:prstGeom prst="rect">
            <a:avLst/>
          </a:prstGeom>
          <a:noFill/>
          <a:ln>
            <a:noFill/>
          </a:ln>
          <a:effectLst/>
          <a:extLst>
            <a:ext uri="{909E8E84-426E-40DD-AFC4-6F175D3DCCD1}">
              <a14:hiddenFill xmlns:a14="http://schemas.microsoft.com/office/drawing/2010/main">
                <a:solidFill>
                  <a:schemeClr val="bg1">
                    <a:alpha val="74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phenolphthalein - pink</a:t>
            </a:r>
          </a:p>
        </p:txBody>
      </p:sp>
      <p:pic>
        <p:nvPicPr>
          <p:cNvPr id="84053" name="Picture 85" descr="phenolthalein indicator">
            <a:extLst>
              <a:ext uri="{FF2B5EF4-FFF2-40B4-BE49-F238E27FC236}">
                <a16:creationId xmlns:a16="http://schemas.microsoft.com/office/drawing/2014/main" id="{DF1AECB7-0A78-46AE-B41E-F82FC64B7F76}"/>
              </a:ext>
            </a:extLst>
          </p:cNvPr>
          <p:cNvPicPr>
            <a:picLocks noChangeAspect="1" noChangeArrowheads="1"/>
          </p:cNvPicPr>
          <p:nvPr/>
        </p:nvPicPr>
        <p:blipFill>
          <a:blip r:embed="rId5">
            <a:lum bright="10000" contrast="18000"/>
            <a:extLst>
              <a:ext uri="{28A0092B-C50C-407E-A947-70E740481C1C}">
                <a14:useLocalDpi xmlns:a14="http://schemas.microsoft.com/office/drawing/2010/main" val="0"/>
              </a:ext>
            </a:extLst>
          </a:blip>
          <a:srcRect l="7979" t="66066" r="63707" b="4872"/>
          <a:stretch>
            <a:fillRect/>
          </a:stretch>
        </p:blipFill>
        <p:spPr bwMode="auto">
          <a:xfrm>
            <a:off x="2286000" y="5562601"/>
            <a:ext cx="609600" cy="955675"/>
          </a:xfrm>
          <a:prstGeom prst="rect">
            <a:avLst/>
          </a:prstGeom>
          <a:noFill/>
          <a:extLst>
            <a:ext uri="{909E8E84-426E-40DD-AFC4-6F175D3DCCD1}">
              <a14:hiddenFill xmlns:a14="http://schemas.microsoft.com/office/drawing/2010/main">
                <a:solidFill>
                  <a:srgbClr val="FFFFFF"/>
                </a:solidFill>
              </a14:hiddenFill>
            </a:ext>
          </a:extLst>
        </p:spPr>
      </p:pic>
      <p:sp>
        <p:nvSpPr>
          <p:cNvPr id="84054" name="Text Box 86">
            <a:extLst>
              <a:ext uri="{FF2B5EF4-FFF2-40B4-BE49-F238E27FC236}">
                <a16:creationId xmlns:a16="http://schemas.microsoft.com/office/drawing/2014/main" id="{3F2D716C-80B6-48DC-B98A-FBE317241CD3}"/>
              </a:ext>
            </a:extLst>
          </p:cNvPr>
          <p:cNvSpPr txBox="1">
            <a:spLocks noChangeArrowheads="1"/>
          </p:cNvSpPr>
          <p:nvPr/>
        </p:nvSpPr>
        <p:spPr bwMode="auto">
          <a:xfrm>
            <a:off x="4800600" y="6361113"/>
            <a:ext cx="574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dirty="0">
                <a:solidFill>
                  <a:srgbClr val="000000"/>
                </a:solidFill>
                <a:latin typeface="Arial" panose="020B0604020202020204" pitchFamily="34" charset="0"/>
              </a:rPr>
              <a:t>Bromthymol blue is best indicator:  pH change 6.0 - 7.6</a:t>
            </a:r>
          </a:p>
        </p:txBody>
      </p:sp>
      <p:grpSp>
        <p:nvGrpSpPr>
          <p:cNvPr id="84055" name="Group 87">
            <a:extLst>
              <a:ext uri="{FF2B5EF4-FFF2-40B4-BE49-F238E27FC236}">
                <a16:creationId xmlns:a16="http://schemas.microsoft.com/office/drawing/2014/main" id="{69300035-F5E6-4117-ABE5-F56AACF2101E}"/>
              </a:ext>
            </a:extLst>
          </p:cNvPr>
          <p:cNvGrpSpPr>
            <a:grpSpLocks/>
          </p:cNvGrpSpPr>
          <p:nvPr/>
        </p:nvGrpSpPr>
        <p:grpSpPr bwMode="auto">
          <a:xfrm>
            <a:off x="9372600" y="6049964"/>
            <a:ext cx="1233488" cy="274637"/>
            <a:chOff x="4944" y="3811"/>
            <a:chExt cx="777" cy="173"/>
          </a:xfrm>
        </p:grpSpPr>
        <p:sp>
          <p:nvSpPr>
            <p:cNvPr id="84056" name="Text Box 88">
              <a:extLst>
                <a:ext uri="{FF2B5EF4-FFF2-40B4-BE49-F238E27FC236}">
                  <a16:creationId xmlns:a16="http://schemas.microsoft.com/office/drawing/2014/main" id="{2F6FE284-8FC0-4ED8-B02E-B0D34DD50B6C}"/>
                </a:ext>
              </a:extLst>
            </p:cNvPr>
            <p:cNvSpPr txBox="1">
              <a:spLocks noChangeArrowheads="1"/>
            </p:cNvSpPr>
            <p:nvPr/>
          </p:nvSpPr>
          <p:spPr bwMode="auto">
            <a:xfrm>
              <a:off x="4944" y="3811"/>
              <a:ext cx="7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Yellow       Blue</a:t>
              </a:r>
            </a:p>
          </p:txBody>
        </p:sp>
        <p:sp>
          <p:nvSpPr>
            <p:cNvPr id="84057" name="Line 89">
              <a:extLst>
                <a:ext uri="{FF2B5EF4-FFF2-40B4-BE49-F238E27FC236}">
                  <a16:creationId xmlns:a16="http://schemas.microsoft.com/office/drawing/2014/main" id="{40977186-7221-41A9-8D79-591AD4569D9A}"/>
                </a:ext>
              </a:extLst>
            </p:cNvPr>
            <p:cNvSpPr>
              <a:spLocks noChangeShapeType="1"/>
            </p:cNvSpPr>
            <p:nvPr/>
          </p:nvSpPr>
          <p:spPr bwMode="auto">
            <a:xfrm>
              <a:off x="5328" y="3888"/>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4058" name="Rectangle 90">
            <a:extLst>
              <a:ext uri="{FF2B5EF4-FFF2-40B4-BE49-F238E27FC236}">
                <a16:creationId xmlns:a16="http://schemas.microsoft.com/office/drawing/2014/main" id="{2DFE095D-A65D-4CB6-B549-052F52D1E9C9}"/>
              </a:ext>
            </a:extLst>
          </p:cNvPr>
          <p:cNvSpPr>
            <a:spLocks noChangeArrowheads="1"/>
          </p:cNvSpPr>
          <p:nvPr/>
        </p:nvSpPr>
        <p:spPr bwMode="auto">
          <a:xfrm>
            <a:off x="3124200" y="2855914"/>
            <a:ext cx="1828800" cy="19208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rgbClr val="008000">
                    <a:alpha val="17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058"/>
                                        </p:tgtEl>
                                        <p:attrNameLst>
                                          <p:attrName>style.visibility</p:attrName>
                                        </p:attrNameLst>
                                      </p:cBhvr>
                                      <p:to>
                                        <p:strVal val="visible"/>
                                      </p:to>
                                    </p:set>
                                    <p:animEffect transition="in" filter="fade">
                                      <p:cBhvr>
                                        <p:cTn id="7" dur="2000"/>
                                        <p:tgtEl>
                                          <p:spTgt spid="84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xit" presetSubtype="10" fill="hold" nodeType="clickEffect">
                                  <p:stCondLst>
                                    <p:cond delay="0"/>
                                  </p:stCondLst>
                                  <p:childTnLst>
                                    <p:anim calcmode="lin" valueType="num">
                                      <p:cBhvr>
                                        <p:cTn id="11" dur="500"/>
                                        <p:tgtEl>
                                          <p:spTgt spid="84058"/>
                                        </p:tgtEl>
                                        <p:attrNameLst>
                                          <p:attrName>ppt_w</p:attrName>
                                        </p:attrNameLst>
                                      </p:cBhvr>
                                      <p:tavLst>
                                        <p:tav tm="0">
                                          <p:val>
                                            <p:strVal val="ppt_w"/>
                                          </p:val>
                                        </p:tav>
                                        <p:tav tm="100000">
                                          <p:val>
                                            <p:fltVal val="0"/>
                                          </p:val>
                                        </p:tav>
                                      </p:tavLst>
                                    </p:anim>
                                    <p:anim calcmode="lin" valueType="num">
                                      <p:cBhvr>
                                        <p:cTn id="12" dur="500"/>
                                        <p:tgtEl>
                                          <p:spTgt spid="84058"/>
                                        </p:tgtEl>
                                        <p:attrNameLst>
                                          <p:attrName>ppt_h</p:attrName>
                                        </p:attrNameLst>
                                      </p:cBhvr>
                                      <p:tavLst>
                                        <p:tav tm="0">
                                          <p:val>
                                            <p:strVal val="ppt_h"/>
                                          </p:val>
                                        </p:tav>
                                        <p:tav tm="100000">
                                          <p:val>
                                            <p:strVal val="ppt_h"/>
                                          </p:val>
                                        </p:tav>
                                      </p:tavLst>
                                    </p:anim>
                                    <p:set>
                                      <p:cBhvr>
                                        <p:cTn id="13" dur="1" fill="hold">
                                          <p:stCondLst>
                                            <p:cond delay="499"/>
                                          </p:stCondLst>
                                        </p:cTn>
                                        <p:tgtEl>
                                          <p:spTgt spid="840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84016"/>
                                        </p:tgtEl>
                                        <p:attrNameLst>
                                          <p:attrName>style.visibility</p:attrName>
                                        </p:attrNameLst>
                                      </p:cBhvr>
                                      <p:to>
                                        <p:strVal val="visible"/>
                                      </p:to>
                                    </p:set>
                                    <p:anim calcmode="lin" valueType="num">
                                      <p:cBhvr>
                                        <p:cTn id="18" dur="500" fill="hold"/>
                                        <p:tgtEl>
                                          <p:spTgt spid="84016"/>
                                        </p:tgtEl>
                                        <p:attrNameLst>
                                          <p:attrName>ppt_w</p:attrName>
                                        </p:attrNameLst>
                                      </p:cBhvr>
                                      <p:tavLst>
                                        <p:tav tm="0">
                                          <p:val>
                                            <p:fltVal val="0"/>
                                          </p:val>
                                        </p:tav>
                                        <p:tav tm="100000">
                                          <p:val>
                                            <p:strVal val="#ppt_w"/>
                                          </p:val>
                                        </p:tav>
                                      </p:tavLst>
                                    </p:anim>
                                    <p:anim calcmode="lin" valueType="num">
                                      <p:cBhvr>
                                        <p:cTn id="19" dur="500" fill="hold"/>
                                        <p:tgtEl>
                                          <p:spTgt spid="84016"/>
                                        </p:tgtEl>
                                        <p:attrNameLst>
                                          <p:attrName>ppt_h</p:attrName>
                                        </p:attrNameLst>
                                      </p:cBhvr>
                                      <p:tavLst>
                                        <p:tav tm="0">
                                          <p:val>
                                            <p:fltVal val="0"/>
                                          </p:val>
                                        </p:tav>
                                        <p:tav tm="100000">
                                          <p:val>
                                            <p:strVal val="#ppt_h"/>
                                          </p:val>
                                        </p:tav>
                                      </p:tavLst>
                                    </p:anim>
                                    <p:animEffect transition="in" filter="fade">
                                      <p:cBhvr>
                                        <p:cTn id="20" dur="500"/>
                                        <p:tgtEl>
                                          <p:spTgt spid="84016"/>
                                        </p:tgtEl>
                                      </p:cBhvr>
                                    </p:animEffect>
                                  </p:childTnLst>
                                </p:cTn>
                              </p:par>
                            </p:childTnLst>
                          </p:cTn>
                        </p:par>
                        <p:par>
                          <p:cTn id="21" fill="hold" nodeType="afterGroup">
                            <p:stCondLst>
                              <p:cond delay="500"/>
                            </p:stCondLst>
                            <p:childTnLst>
                              <p:par>
                                <p:cTn id="22" presetID="17" presetClass="entr" presetSubtype="8" fill="hold" nodeType="afterEffect">
                                  <p:stCondLst>
                                    <p:cond delay="0"/>
                                  </p:stCondLst>
                                  <p:childTnLst>
                                    <p:set>
                                      <p:cBhvr>
                                        <p:cTn id="23" dur="1" fill="hold">
                                          <p:stCondLst>
                                            <p:cond delay="0"/>
                                          </p:stCondLst>
                                        </p:cTn>
                                        <p:tgtEl>
                                          <p:spTgt spid="84051">
                                            <p:txEl>
                                              <p:pRg st="0" end="0"/>
                                            </p:txEl>
                                          </p:spTgt>
                                        </p:tgtEl>
                                        <p:attrNameLst>
                                          <p:attrName>style.visibility</p:attrName>
                                        </p:attrNameLst>
                                      </p:cBhvr>
                                      <p:to>
                                        <p:strVal val="visible"/>
                                      </p:to>
                                    </p:set>
                                    <p:anim calcmode="lin" valueType="num">
                                      <p:cBhvr>
                                        <p:cTn id="24" dur="500" fill="hold"/>
                                        <p:tgtEl>
                                          <p:spTgt spid="84051">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84051">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84051">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840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4053"/>
                                        </p:tgtEl>
                                        <p:attrNameLst>
                                          <p:attrName>style.visibility</p:attrName>
                                        </p:attrNameLst>
                                      </p:cBhvr>
                                      <p:to>
                                        <p:strVal val="visible"/>
                                      </p:to>
                                    </p:set>
                                    <p:animEffect transition="in" filter="dissolve">
                                      <p:cBhvr>
                                        <p:cTn id="32" dur="500"/>
                                        <p:tgtEl>
                                          <p:spTgt spid="84053"/>
                                        </p:tgtEl>
                                      </p:cBhvr>
                                    </p:animEffect>
                                  </p:childTnLst>
                                </p:cTn>
                              </p:par>
                            </p:childTnLst>
                          </p:cTn>
                        </p:par>
                        <p:par>
                          <p:cTn id="33" fill="hold" nodeType="afterGroup">
                            <p:stCondLst>
                              <p:cond delay="500"/>
                            </p:stCondLst>
                            <p:childTnLst>
                              <p:par>
                                <p:cTn id="34" presetID="17" presetClass="entr" presetSubtype="8" fill="hold" nodeType="afterEffect">
                                  <p:stCondLst>
                                    <p:cond delay="0"/>
                                  </p:stCondLst>
                                  <p:childTnLst>
                                    <p:set>
                                      <p:cBhvr>
                                        <p:cTn id="35" dur="1" fill="hold">
                                          <p:stCondLst>
                                            <p:cond delay="0"/>
                                          </p:stCondLst>
                                        </p:cTn>
                                        <p:tgtEl>
                                          <p:spTgt spid="84052">
                                            <p:txEl>
                                              <p:pRg st="0" end="0"/>
                                            </p:txEl>
                                          </p:spTgt>
                                        </p:tgtEl>
                                        <p:attrNameLst>
                                          <p:attrName>style.visibility</p:attrName>
                                        </p:attrNameLst>
                                      </p:cBhvr>
                                      <p:to>
                                        <p:strVal val="visible"/>
                                      </p:to>
                                    </p:set>
                                    <p:anim calcmode="lin" valueType="num">
                                      <p:cBhvr>
                                        <p:cTn id="36" dur="500" fill="hold"/>
                                        <p:tgtEl>
                                          <p:spTgt spid="84052">
                                            <p:txEl>
                                              <p:pRg st="0" end="0"/>
                                            </p:txEl>
                                          </p:spTgt>
                                        </p:tgtEl>
                                        <p:attrNameLst>
                                          <p:attrName>ppt_x</p:attrName>
                                        </p:attrNameLst>
                                      </p:cBhvr>
                                      <p:tavLst>
                                        <p:tav tm="0">
                                          <p:val>
                                            <p:strVal val="#ppt_x-#ppt_w/2"/>
                                          </p:val>
                                        </p:tav>
                                        <p:tav tm="100000">
                                          <p:val>
                                            <p:strVal val="#ppt_x"/>
                                          </p:val>
                                        </p:tav>
                                      </p:tavLst>
                                    </p:anim>
                                    <p:anim calcmode="lin" valueType="num">
                                      <p:cBhvr>
                                        <p:cTn id="37" dur="500" fill="hold"/>
                                        <p:tgtEl>
                                          <p:spTgt spid="84052">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8405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840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84016"/>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nodeType="clickEffect">
                                  <p:stCondLst>
                                    <p:cond delay="0"/>
                                  </p:stCondLst>
                                  <p:childTnLst>
                                    <p:set>
                                      <p:cBhvr>
                                        <p:cTn id="47" dur="1" fill="hold">
                                          <p:stCondLst>
                                            <p:cond delay="0"/>
                                          </p:stCondLst>
                                        </p:cTn>
                                        <p:tgtEl>
                                          <p:spTgt spid="84053"/>
                                        </p:tgtEl>
                                        <p:attrNameLst>
                                          <p:attrName>style.visibility</p:attrName>
                                        </p:attrNameLst>
                                      </p:cBhvr>
                                      <p:to>
                                        <p:strVal val="hidden"/>
                                      </p:to>
                                    </p:set>
                                  </p:childTnLst>
                                </p:cTn>
                              </p:par>
                            </p:childTnLst>
                          </p:cTn>
                        </p:par>
                        <p:par>
                          <p:cTn id="48" fill="hold" nodeType="afterGroup">
                            <p:stCondLst>
                              <p:cond delay="0"/>
                            </p:stCondLst>
                            <p:childTnLst>
                              <p:par>
                                <p:cTn id="49" presetID="55" presetClass="exit" presetSubtype="0" fill="hold" grpId="0" nodeType="afterEffect">
                                  <p:stCondLst>
                                    <p:cond delay="0"/>
                                  </p:stCondLst>
                                  <p:childTnLst>
                                    <p:anim calcmode="lin" valueType="num">
                                      <p:cBhvr>
                                        <p:cTn id="50" dur="1000"/>
                                        <p:tgtEl>
                                          <p:spTgt spid="84051">
                                            <p:txEl>
                                              <p:pRg st="0" end="0"/>
                                            </p:txEl>
                                          </p:spTgt>
                                        </p:tgtEl>
                                        <p:attrNameLst>
                                          <p:attrName>ppt_w</p:attrName>
                                        </p:attrNameLst>
                                      </p:cBhvr>
                                      <p:tavLst>
                                        <p:tav tm="0">
                                          <p:val>
                                            <p:strVal val="ppt_w"/>
                                          </p:val>
                                        </p:tav>
                                        <p:tav tm="100000">
                                          <p:val>
                                            <p:strVal val="ppt_w*0.70"/>
                                          </p:val>
                                        </p:tav>
                                      </p:tavLst>
                                    </p:anim>
                                    <p:anim calcmode="lin" valueType="num">
                                      <p:cBhvr>
                                        <p:cTn id="51" dur="1000"/>
                                        <p:tgtEl>
                                          <p:spTgt spid="84051">
                                            <p:txEl>
                                              <p:pRg st="0" end="0"/>
                                            </p:txEl>
                                          </p:spTgt>
                                        </p:tgtEl>
                                        <p:attrNameLst>
                                          <p:attrName>ppt_h</p:attrName>
                                        </p:attrNameLst>
                                      </p:cBhvr>
                                      <p:tavLst>
                                        <p:tav tm="0">
                                          <p:val>
                                            <p:strVal val="ppt_h"/>
                                          </p:val>
                                        </p:tav>
                                        <p:tav tm="100000">
                                          <p:val>
                                            <p:strVal val="ppt_h"/>
                                          </p:val>
                                        </p:tav>
                                      </p:tavLst>
                                    </p:anim>
                                    <p:animEffect transition="out" filter="fade">
                                      <p:cBhvr>
                                        <p:cTn id="52" dur="1000"/>
                                        <p:tgtEl>
                                          <p:spTgt spid="84051">
                                            <p:txEl>
                                              <p:pRg st="0" end="0"/>
                                            </p:txEl>
                                          </p:spTgt>
                                        </p:tgtEl>
                                      </p:cBhvr>
                                    </p:animEffect>
                                    <p:set>
                                      <p:cBhvr>
                                        <p:cTn id="53" dur="1" fill="hold">
                                          <p:stCondLst>
                                            <p:cond delay="999"/>
                                          </p:stCondLst>
                                        </p:cTn>
                                        <p:tgtEl>
                                          <p:spTgt spid="84051">
                                            <p:txEl>
                                              <p:pRg st="0" end="0"/>
                                            </p:txEl>
                                          </p:spTgt>
                                        </p:tgtEl>
                                        <p:attrNameLst>
                                          <p:attrName>style.visibility</p:attrName>
                                        </p:attrNameLst>
                                      </p:cBhvr>
                                      <p:to>
                                        <p:strVal val="hidden"/>
                                      </p:to>
                                    </p:set>
                                  </p:childTnLst>
                                </p:cTn>
                              </p:par>
                              <p:par>
                                <p:cTn id="54" presetID="55" presetClass="exit" presetSubtype="0" fill="hold" grpId="0" nodeType="withEffect">
                                  <p:stCondLst>
                                    <p:cond delay="0"/>
                                  </p:stCondLst>
                                  <p:childTnLst>
                                    <p:anim calcmode="lin" valueType="num">
                                      <p:cBhvr>
                                        <p:cTn id="55" dur="1000"/>
                                        <p:tgtEl>
                                          <p:spTgt spid="84052">
                                            <p:txEl>
                                              <p:pRg st="0" end="0"/>
                                            </p:txEl>
                                          </p:spTgt>
                                        </p:tgtEl>
                                        <p:attrNameLst>
                                          <p:attrName>ppt_w</p:attrName>
                                        </p:attrNameLst>
                                      </p:cBhvr>
                                      <p:tavLst>
                                        <p:tav tm="0">
                                          <p:val>
                                            <p:strVal val="ppt_w"/>
                                          </p:val>
                                        </p:tav>
                                        <p:tav tm="100000">
                                          <p:val>
                                            <p:strVal val="ppt_w*0.70"/>
                                          </p:val>
                                        </p:tav>
                                      </p:tavLst>
                                    </p:anim>
                                    <p:anim calcmode="lin" valueType="num">
                                      <p:cBhvr>
                                        <p:cTn id="56" dur="1000"/>
                                        <p:tgtEl>
                                          <p:spTgt spid="84052">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84052">
                                            <p:txEl>
                                              <p:pRg st="0" end="0"/>
                                            </p:txEl>
                                          </p:spTgt>
                                        </p:tgtEl>
                                      </p:cBhvr>
                                    </p:animEffect>
                                    <p:set>
                                      <p:cBhvr>
                                        <p:cTn id="58" dur="1" fill="hold">
                                          <p:stCondLst>
                                            <p:cond delay="999"/>
                                          </p:stCondLst>
                                        </p:cTn>
                                        <p:tgtEl>
                                          <p:spTgt spid="84052">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4054"/>
                                        </p:tgtEl>
                                        <p:attrNameLst>
                                          <p:attrName>style.visibility</p:attrName>
                                        </p:attrNameLst>
                                      </p:cBhvr>
                                      <p:to>
                                        <p:strVal val="visible"/>
                                      </p:to>
                                    </p:set>
                                    <p:animEffect transition="in" filter="fade">
                                      <p:cBhvr>
                                        <p:cTn id="63" dur="1000"/>
                                        <p:tgtEl>
                                          <p:spTgt spid="84054"/>
                                        </p:tgtEl>
                                      </p:cBhvr>
                                    </p:animEffect>
                                    <p:anim calcmode="lin" valueType="num">
                                      <p:cBhvr>
                                        <p:cTn id="64" dur="1000" fill="hold"/>
                                        <p:tgtEl>
                                          <p:spTgt spid="84054"/>
                                        </p:tgtEl>
                                        <p:attrNameLst>
                                          <p:attrName>ppt_x</p:attrName>
                                        </p:attrNameLst>
                                      </p:cBhvr>
                                      <p:tavLst>
                                        <p:tav tm="0">
                                          <p:val>
                                            <p:strVal val="#ppt_x"/>
                                          </p:val>
                                        </p:tav>
                                        <p:tav tm="100000">
                                          <p:val>
                                            <p:strVal val="#ppt_x"/>
                                          </p:val>
                                        </p:tav>
                                      </p:tavLst>
                                    </p:anim>
                                    <p:anim calcmode="lin" valueType="num">
                                      <p:cBhvr>
                                        <p:cTn id="65" dur="1000" fill="hold"/>
                                        <p:tgtEl>
                                          <p:spTgt spid="84054"/>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84055"/>
                                        </p:tgtEl>
                                        <p:attrNameLst>
                                          <p:attrName>style.visibility</p:attrName>
                                        </p:attrNameLst>
                                      </p:cBhvr>
                                      <p:to>
                                        <p:strVal val="visible"/>
                                      </p:to>
                                    </p:set>
                                    <p:animEffect transition="in" filter="fade">
                                      <p:cBhvr>
                                        <p:cTn id="70" dur="1000"/>
                                        <p:tgtEl>
                                          <p:spTgt spid="84055"/>
                                        </p:tgtEl>
                                      </p:cBhvr>
                                    </p:animEffect>
                                    <p:anim calcmode="lin" valueType="num">
                                      <p:cBhvr>
                                        <p:cTn id="71" dur="1000" fill="hold"/>
                                        <p:tgtEl>
                                          <p:spTgt spid="84055"/>
                                        </p:tgtEl>
                                        <p:attrNameLst>
                                          <p:attrName>ppt_x</p:attrName>
                                        </p:attrNameLst>
                                      </p:cBhvr>
                                      <p:tavLst>
                                        <p:tav tm="0">
                                          <p:val>
                                            <p:strVal val="#ppt_x"/>
                                          </p:val>
                                        </p:tav>
                                        <p:tav tm="100000">
                                          <p:val>
                                            <p:strVal val="#ppt_x"/>
                                          </p:val>
                                        </p:tav>
                                      </p:tavLst>
                                    </p:anim>
                                    <p:anim calcmode="lin" valueType="num">
                                      <p:cBhvr>
                                        <p:cTn id="72" dur="1000" fill="hold"/>
                                        <p:tgtEl>
                                          <p:spTgt spid="840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51" grpId="0" build="allAtOnce"/>
      <p:bldP spid="84052" grpId="0" build="allAtOnce"/>
      <p:bldP spid="8405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3C1DCC4-CDA4-48E6-B20A-AB6C37215805}"/>
              </a:ext>
            </a:extLst>
          </p:cNvPr>
          <p:cNvSpPr>
            <a:spLocks noGrp="1" noChangeArrowheads="1"/>
          </p:cNvSpPr>
          <p:nvPr>
            <p:ph type="title"/>
          </p:nvPr>
        </p:nvSpPr>
        <p:spPr/>
        <p:txBody>
          <a:bodyPr/>
          <a:lstStyle/>
          <a:p>
            <a:r>
              <a:rPr lang="en-US" altLang="en-US" sz="2800">
                <a:solidFill>
                  <a:schemeClr val="tx1"/>
                </a:solidFill>
              </a:rPr>
              <a:t>Titration of a Strong Acid With a Strong Base</a:t>
            </a:r>
          </a:p>
        </p:txBody>
      </p:sp>
      <p:sp>
        <p:nvSpPr>
          <p:cNvPr id="86019" name="Freeform 3">
            <a:extLst>
              <a:ext uri="{FF2B5EF4-FFF2-40B4-BE49-F238E27FC236}">
                <a16:creationId xmlns:a16="http://schemas.microsoft.com/office/drawing/2014/main" id="{B8591208-551B-40A5-BCB2-3A824E8F7BA4}"/>
              </a:ext>
            </a:extLst>
          </p:cNvPr>
          <p:cNvSpPr>
            <a:spLocks/>
          </p:cNvSpPr>
          <p:nvPr/>
        </p:nvSpPr>
        <p:spPr bwMode="auto">
          <a:xfrm>
            <a:off x="4672013" y="1792289"/>
            <a:ext cx="3467100" cy="1587"/>
          </a:xfrm>
          <a:custGeom>
            <a:avLst/>
            <a:gdLst>
              <a:gd name="T0" fmla="*/ 0 w 2184"/>
              <a:gd name="T1" fmla="*/ 0 h 1"/>
              <a:gd name="T2" fmla="*/ 2184 w 2184"/>
              <a:gd name="T3" fmla="*/ 1 h 1"/>
            </a:gdLst>
            <a:ahLst/>
            <a:cxnLst>
              <a:cxn ang="0">
                <a:pos x="T0" y="T1"/>
              </a:cxn>
              <a:cxn ang="0">
                <a:pos x="T2" y="T3"/>
              </a:cxn>
            </a:cxnLst>
            <a:rect l="0" t="0" r="r" b="b"/>
            <a:pathLst>
              <a:path w="2184" h="1">
                <a:moveTo>
                  <a:pt x="0" y="0"/>
                </a:moveTo>
                <a:lnTo>
                  <a:pt x="2184" y="1"/>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0" name="Freeform 4">
            <a:extLst>
              <a:ext uri="{FF2B5EF4-FFF2-40B4-BE49-F238E27FC236}">
                <a16:creationId xmlns:a16="http://schemas.microsoft.com/office/drawing/2014/main" id="{0E29BDDD-1756-4129-BA33-30B9AE31D079}"/>
              </a:ext>
            </a:extLst>
          </p:cNvPr>
          <p:cNvSpPr>
            <a:spLocks/>
          </p:cNvSpPr>
          <p:nvPr/>
        </p:nvSpPr>
        <p:spPr bwMode="auto">
          <a:xfrm>
            <a:off x="4672013" y="2368550"/>
            <a:ext cx="3471862" cy="1588"/>
          </a:xfrm>
          <a:custGeom>
            <a:avLst/>
            <a:gdLst>
              <a:gd name="T0" fmla="*/ 0 w 2187"/>
              <a:gd name="T1" fmla="*/ 0 h 1"/>
              <a:gd name="T2" fmla="*/ 2187 w 2187"/>
              <a:gd name="T3" fmla="*/ 1 h 1"/>
            </a:gdLst>
            <a:ahLst/>
            <a:cxnLst>
              <a:cxn ang="0">
                <a:pos x="T0" y="T1"/>
              </a:cxn>
              <a:cxn ang="0">
                <a:pos x="T2" y="T3"/>
              </a:cxn>
            </a:cxnLst>
            <a:rect l="0" t="0" r="r" b="b"/>
            <a:pathLst>
              <a:path w="2187" h="1">
                <a:moveTo>
                  <a:pt x="0" y="0"/>
                </a:moveTo>
                <a:lnTo>
                  <a:pt x="2187" y="1"/>
                </a:lnTo>
              </a:path>
            </a:pathLst>
          </a:cu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1" name="Freeform 5">
            <a:extLst>
              <a:ext uri="{FF2B5EF4-FFF2-40B4-BE49-F238E27FC236}">
                <a16:creationId xmlns:a16="http://schemas.microsoft.com/office/drawing/2014/main" id="{225A3F21-35F3-44D9-8DC6-8CC605A2CA47}"/>
              </a:ext>
            </a:extLst>
          </p:cNvPr>
          <p:cNvSpPr>
            <a:spLocks/>
          </p:cNvSpPr>
          <p:nvPr/>
        </p:nvSpPr>
        <p:spPr bwMode="auto">
          <a:xfrm>
            <a:off x="4672013" y="2941639"/>
            <a:ext cx="3471862" cy="1587"/>
          </a:xfrm>
          <a:custGeom>
            <a:avLst/>
            <a:gdLst>
              <a:gd name="T0" fmla="*/ 0 w 2187"/>
              <a:gd name="T1" fmla="*/ 1 h 1"/>
              <a:gd name="T2" fmla="*/ 2187 w 2187"/>
              <a:gd name="T3" fmla="*/ 0 h 1"/>
            </a:gdLst>
            <a:ahLst/>
            <a:cxnLst>
              <a:cxn ang="0">
                <a:pos x="T0" y="T1"/>
              </a:cxn>
              <a:cxn ang="0">
                <a:pos x="T2" y="T3"/>
              </a:cxn>
            </a:cxnLst>
            <a:rect l="0" t="0" r="r" b="b"/>
            <a:pathLst>
              <a:path w="2187" h="1">
                <a:moveTo>
                  <a:pt x="0" y="1"/>
                </a:moveTo>
                <a:lnTo>
                  <a:pt x="2187" y="0"/>
                </a:lnTo>
              </a:path>
            </a:pathLst>
          </a:cu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2" name="Freeform 6">
            <a:extLst>
              <a:ext uri="{FF2B5EF4-FFF2-40B4-BE49-F238E27FC236}">
                <a16:creationId xmlns:a16="http://schemas.microsoft.com/office/drawing/2014/main" id="{F5D75528-4197-44D9-994D-11BCD016F350}"/>
              </a:ext>
            </a:extLst>
          </p:cNvPr>
          <p:cNvSpPr>
            <a:spLocks/>
          </p:cNvSpPr>
          <p:nvPr/>
        </p:nvSpPr>
        <p:spPr bwMode="auto">
          <a:xfrm>
            <a:off x="4672013" y="3519489"/>
            <a:ext cx="3471862" cy="1587"/>
          </a:xfrm>
          <a:custGeom>
            <a:avLst/>
            <a:gdLst>
              <a:gd name="T0" fmla="*/ 0 w 2187"/>
              <a:gd name="T1" fmla="*/ 0 h 1"/>
              <a:gd name="T2" fmla="*/ 2187 w 2187"/>
              <a:gd name="T3" fmla="*/ 0 h 1"/>
            </a:gdLst>
            <a:ahLst/>
            <a:cxnLst>
              <a:cxn ang="0">
                <a:pos x="T0" y="T1"/>
              </a:cxn>
              <a:cxn ang="0">
                <a:pos x="T2" y="T3"/>
              </a:cxn>
            </a:cxnLst>
            <a:rect l="0" t="0" r="r" b="b"/>
            <a:pathLst>
              <a:path w="2187" h="1">
                <a:moveTo>
                  <a:pt x="0" y="0"/>
                </a:moveTo>
                <a:lnTo>
                  <a:pt x="2187" y="0"/>
                </a:lnTo>
              </a:path>
            </a:pathLst>
          </a:cu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3" name="Freeform 7">
            <a:extLst>
              <a:ext uri="{FF2B5EF4-FFF2-40B4-BE49-F238E27FC236}">
                <a16:creationId xmlns:a16="http://schemas.microsoft.com/office/drawing/2014/main" id="{74F56706-D1CB-4045-825E-2F1BA8E45FFC}"/>
              </a:ext>
            </a:extLst>
          </p:cNvPr>
          <p:cNvSpPr>
            <a:spLocks/>
          </p:cNvSpPr>
          <p:nvPr/>
        </p:nvSpPr>
        <p:spPr bwMode="auto">
          <a:xfrm>
            <a:off x="4672014" y="4094164"/>
            <a:ext cx="3468687" cy="1587"/>
          </a:xfrm>
          <a:custGeom>
            <a:avLst/>
            <a:gdLst>
              <a:gd name="T0" fmla="*/ 0 w 2185"/>
              <a:gd name="T1" fmla="*/ 1 h 1"/>
              <a:gd name="T2" fmla="*/ 2185 w 2185"/>
              <a:gd name="T3" fmla="*/ 0 h 1"/>
            </a:gdLst>
            <a:ahLst/>
            <a:cxnLst>
              <a:cxn ang="0">
                <a:pos x="T0" y="T1"/>
              </a:cxn>
              <a:cxn ang="0">
                <a:pos x="T2" y="T3"/>
              </a:cxn>
            </a:cxnLst>
            <a:rect l="0" t="0" r="r" b="b"/>
            <a:pathLst>
              <a:path w="2185" h="1">
                <a:moveTo>
                  <a:pt x="0" y="1"/>
                </a:moveTo>
                <a:lnTo>
                  <a:pt x="2185" y="0"/>
                </a:lnTo>
              </a:path>
            </a:pathLst>
          </a:cu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4" name="Freeform 8">
            <a:extLst>
              <a:ext uri="{FF2B5EF4-FFF2-40B4-BE49-F238E27FC236}">
                <a16:creationId xmlns:a16="http://schemas.microsoft.com/office/drawing/2014/main" id="{1FB2F003-F6F6-4675-90A0-FF1C180905A2}"/>
              </a:ext>
            </a:extLst>
          </p:cNvPr>
          <p:cNvSpPr>
            <a:spLocks/>
          </p:cNvSpPr>
          <p:nvPr/>
        </p:nvSpPr>
        <p:spPr bwMode="auto">
          <a:xfrm>
            <a:off x="4672013" y="4667251"/>
            <a:ext cx="3471862" cy="3175"/>
          </a:xfrm>
          <a:custGeom>
            <a:avLst/>
            <a:gdLst>
              <a:gd name="T0" fmla="*/ 0 w 2187"/>
              <a:gd name="T1" fmla="*/ 2 h 2"/>
              <a:gd name="T2" fmla="*/ 2187 w 2187"/>
              <a:gd name="T3" fmla="*/ 0 h 2"/>
            </a:gdLst>
            <a:ahLst/>
            <a:cxnLst>
              <a:cxn ang="0">
                <a:pos x="T0" y="T1"/>
              </a:cxn>
              <a:cxn ang="0">
                <a:pos x="T2" y="T3"/>
              </a:cxn>
            </a:cxnLst>
            <a:rect l="0" t="0" r="r" b="b"/>
            <a:pathLst>
              <a:path w="2187" h="2">
                <a:moveTo>
                  <a:pt x="0" y="2"/>
                </a:moveTo>
                <a:lnTo>
                  <a:pt x="2187" y="0"/>
                </a:lnTo>
              </a:path>
            </a:pathLst>
          </a:cu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5" name="Freeform 9">
            <a:extLst>
              <a:ext uri="{FF2B5EF4-FFF2-40B4-BE49-F238E27FC236}">
                <a16:creationId xmlns:a16="http://schemas.microsoft.com/office/drawing/2014/main" id="{04D6DD19-4F37-4655-9B13-16E2A2441C1A}"/>
              </a:ext>
            </a:extLst>
          </p:cNvPr>
          <p:cNvSpPr>
            <a:spLocks/>
          </p:cNvSpPr>
          <p:nvPr/>
        </p:nvSpPr>
        <p:spPr bwMode="auto">
          <a:xfrm>
            <a:off x="4672014" y="5243514"/>
            <a:ext cx="3468687" cy="3175"/>
          </a:xfrm>
          <a:custGeom>
            <a:avLst/>
            <a:gdLst>
              <a:gd name="T0" fmla="*/ 0 w 2185"/>
              <a:gd name="T1" fmla="*/ 2 h 2"/>
              <a:gd name="T2" fmla="*/ 2185 w 2185"/>
              <a:gd name="T3" fmla="*/ 0 h 2"/>
            </a:gdLst>
            <a:ahLst/>
            <a:cxnLst>
              <a:cxn ang="0">
                <a:pos x="T0" y="T1"/>
              </a:cxn>
              <a:cxn ang="0">
                <a:pos x="T2" y="T3"/>
              </a:cxn>
            </a:cxnLst>
            <a:rect l="0" t="0" r="r" b="b"/>
            <a:pathLst>
              <a:path w="2185" h="2">
                <a:moveTo>
                  <a:pt x="0" y="2"/>
                </a:moveTo>
                <a:lnTo>
                  <a:pt x="2185" y="0"/>
                </a:lnTo>
              </a:path>
            </a:pathLst>
          </a:cu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6" name="Freeform 10">
            <a:extLst>
              <a:ext uri="{FF2B5EF4-FFF2-40B4-BE49-F238E27FC236}">
                <a16:creationId xmlns:a16="http://schemas.microsoft.com/office/drawing/2014/main" id="{236DB397-B9C5-4099-8219-443338C6CD7E}"/>
              </a:ext>
            </a:extLst>
          </p:cNvPr>
          <p:cNvSpPr>
            <a:spLocks/>
          </p:cNvSpPr>
          <p:nvPr/>
        </p:nvSpPr>
        <p:spPr bwMode="auto">
          <a:xfrm>
            <a:off x="4672013" y="5819776"/>
            <a:ext cx="3471862" cy="3175"/>
          </a:xfrm>
          <a:custGeom>
            <a:avLst/>
            <a:gdLst>
              <a:gd name="T0" fmla="*/ 0 w 2187"/>
              <a:gd name="T1" fmla="*/ 2 h 2"/>
              <a:gd name="T2" fmla="*/ 2187 w 2187"/>
              <a:gd name="T3" fmla="*/ 0 h 2"/>
            </a:gdLst>
            <a:ahLst/>
            <a:cxnLst>
              <a:cxn ang="0">
                <a:pos x="T0" y="T1"/>
              </a:cxn>
              <a:cxn ang="0">
                <a:pos x="T2" y="T3"/>
              </a:cxn>
            </a:cxnLst>
            <a:rect l="0" t="0" r="r" b="b"/>
            <a:pathLst>
              <a:path w="2187" h="2">
                <a:moveTo>
                  <a:pt x="0" y="2"/>
                </a:moveTo>
                <a:lnTo>
                  <a:pt x="2187" y="0"/>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7" name="Line 11">
            <a:extLst>
              <a:ext uri="{FF2B5EF4-FFF2-40B4-BE49-F238E27FC236}">
                <a16:creationId xmlns:a16="http://schemas.microsoft.com/office/drawing/2014/main" id="{4E71ACF9-CB60-49B6-83AF-21C5163AEDFF}"/>
              </a:ext>
            </a:extLst>
          </p:cNvPr>
          <p:cNvSpPr>
            <a:spLocks noChangeShapeType="1"/>
          </p:cNvSpPr>
          <p:nvPr/>
        </p:nvSpPr>
        <p:spPr bwMode="auto">
          <a:xfrm rot="16200000">
            <a:off x="2656682" y="3807619"/>
            <a:ext cx="4030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8" name="Line 12">
            <a:extLst>
              <a:ext uri="{FF2B5EF4-FFF2-40B4-BE49-F238E27FC236}">
                <a16:creationId xmlns:a16="http://schemas.microsoft.com/office/drawing/2014/main" id="{97AC0637-3415-42DE-A7A6-C6BFF653A8E0}"/>
              </a:ext>
            </a:extLst>
          </p:cNvPr>
          <p:cNvSpPr>
            <a:spLocks noChangeShapeType="1"/>
          </p:cNvSpPr>
          <p:nvPr/>
        </p:nvSpPr>
        <p:spPr bwMode="auto">
          <a:xfrm rot="16200000">
            <a:off x="3151982" y="3807619"/>
            <a:ext cx="40306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29" name="Line 13">
            <a:extLst>
              <a:ext uri="{FF2B5EF4-FFF2-40B4-BE49-F238E27FC236}">
                <a16:creationId xmlns:a16="http://schemas.microsoft.com/office/drawing/2014/main" id="{E8A20E3F-FE70-43E7-8F52-7CE378FC87C3}"/>
              </a:ext>
            </a:extLst>
          </p:cNvPr>
          <p:cNvSpPr>
            <a:spLocks noChangeShapeType="1"/>
          </p:cNvSpPr>
          <p:nvPr/>
        </p:nvSpPr>
        <p:spPr bwMode="auto">
          <a:xfrm rot="16200000">
            <a:off x="3648869" y="3807619"/>
            <a:ext cx="40306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30" name="Line 14">
            <a:extLst>
              <a:ext uri="{FF2B5EF4-FFF2-40B4-BE49-F238E27FC236}">
                <a16:creationId xmlns:a16="http://schemas.microsoft.com/office/drawing/2014/main" id="{2DC6BC22-2E23-49A8-8121-AB776C6520FD}"/>
              </a:ext>
            </a:extLst>
          </p:cNvPr>
          <p:cNvSpPr>
            <a:spLocks noChangeShapeType="1"/>
          </p:cNvSpPr>
          <p:nvPr/>
        </p:nvSpPr>
        <p:spPr bwMode="auto">
          <a:xfrm rot="16200000">
            <a:off x="4144169" y="3807619"/>
            <a:ext cx="40306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31" name="Line 15">
            <a:extLst>
              <a:ext uri="{FF2B5EF4-FFF2-40B4-BE49-F238E27FC236}">
                <a16:creationId xmlns:a16="http://schemas.microsoft.com/office/drawing/2014/main" id="{EB90DFEE-9D4D-40DC-BA6D-BBA2F8259DAE}"/>
              </a:ext>
            </a:extLst>
          </p:cNvPr>
          <p:cNvSpPr>
            <a:spLocks noChangeShapeType="1"/>
          </p:cNvSpPr>
          <p:nvPr/>
        </p:nvSpPr>
        <p:spPr bwMode="auto">
          <a:xfrm rot="16200000">
            <a:off x="4639469" y="3807619"/>
            <a:ext cx="40306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32" name="Line 16">
            <a:extLst>
              <a:ext uri="{FF2B5EF4-FFF2-40B4-BE49-F238E27FC236}">
                <a16:creationId xmlns:a16="http://schemas.microsoft.com/office/drawing/2014/main" id="{3456501E-FD1A-4583-BDED-7AD2720D31EE}"/>
              </a:ext>
            </a:extLst>
          </p:cNvPr>
          <p:cNvSpPr>
            <a:spLocks noChangeShapeType="1"/>
          </p:cNvSpPr>
          <p:nvPr/>
        </p:nvSpPr>
        <p:spPr bwMode="auto">
          <a:xfrm rot="16200000">
            <a:off x="5136357" y="3807619"/>
            <a:ext cx="40306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33" name="Line 17">
            <a:extLst>
              <a:ext uri="{FF2B5EF4-FFF2-40B4-BE49-F238E27FC236}">
                <a16:creationId xmlns:a16="http://schemas.microsoft.com/office/drawing/2014/main" id="{06A25685-6AF8-42B4-819B-5BF818E89333}"/>
              </a:ext>
            </a:extLst>
          </p:cNvPr>
          <p:cNvSpPr>
            <a:spLocks noChangeShapeType="1"/>
          </p:cNvSpPr>
          <p:nvPr/>
        </p:nvSpPr>
        <p:spPr bwMode="auto">
          <a:xfrm rot="16200000">
            <a:off x="5631657" y="3807619"/>
            <a:ext cx="40306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34" name="Line 18">
            <a:extLst>
              <a:ext uri="{FF2B5EF4-FFF2-40B4-BE49-F238E27FC236}">
                <a16:creationId xmlns:a16="http://schemas.microsoft.com/office/drawing/2014/main" id="{52D9B783-DFC1-46F8-9B08-575D6DE39D61}"/>
              </a:ext>
            </a:extLst>
          </p:cNvPr>
          <p:cNvSpPr>
            <a:spLocks noChangeShapeType="1"/>
          </p:cNvSpPr>
          <p:nvPr/>
        </p:nvSpPr>
        <p:spPr bwMode="auto">
          <a:xfrm rot="16200000">
            <a:off x="6126957" y="3807619"/>
            <a:ext cx="4030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6035" name="Group 19">
            <a:extLst>
              <a:ext uri="{FF2B5EF4-FFF2-40B4-BE49-F238E27FC236}">
                <a16:creationId xmlns:a16="http://schemas.microsoft.com/office/drawing/2014/main" id="{FD1F52A2-DCBC-4FA0-A7ED-0F888C625B31}"/>
              </a:ext>
            </a:extLst>
          </p:cNvPr>
          <p:cNvGrpSpPr>
            <a:grpSpLocks/>
          </p:cNvGrpSpPr>
          <p:nvPr/>
        </p:nvGrpSpPr>
        <p:grpSpPr bwMode="auto">
          <a:xfrm>
            <a:off x="5132389" y="3567113"/>
            <a:ext cx="1546225" cy="457200"/>
            <a:chOff x="2273" y="2247"/>
            <a:chExt cx="974" cy="288"/>
          </a:xfrm>
        </p:grpSpPr>
        <p:sp>
          <p:nvSpPr>
            <p:cNvPr id="86036" name="Text Box 20">
              <a:extLst>
                <a:ext uri="{FF2B5EF4-FFF2-40B4-BE49-F238E27FC236}">
                  <a16:creationId xmlns:a16="http://schemas.microsoft.com/office/drawing/2014/main" id="{95BE1C98-C6B6-4090-AE77-E1E02195D882}"/>
                </a:ext>
              </a:extLst>
            </p:cNvPr>
            <p:cNvSpPr txBox="1">
              <a:spLocks noChangeArrowheads="1"/>
            </p:cNvSpPr>
            <p:nvPr/>
          </p:nvSpPr>
          <p:spPr bwMode="auto">
            <a:xfrm>
              <a:off x="2273" y="2247"/>
              <a:ext cx="652" cy="288"/>
            </a:xfrm>
            <a:prstGeom prst="rect">
              <a:avLst/>
            </a:prstGeom>
            <a:solidFill>
              <a:schemeClr val="bg1">
                <a:alpha val="8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200">
                  <a:solidFill>
                    <a:srgbClr val="000000"/>
                  </a:solidFill>
                  <a:latin typeface="Arial" panose="020B0604020202020204" pitchFamily="34" charset="0"/>
                </a:rPr>
                <a:t>equivalence </a:t>
              </a:r>
            </a:p>
            <a:p>
              <a:pPr algn="ctr" fontAlgn="base">
                <a:spcBef>
                  <a:spcPct val="0"/>
                </a:spcBef>
                <a:spcAft>
                  <a:spcPct val="0"/>
                </a:spcAft>
              </a:pPr>
              <a:r>
                <a:rPr lang="en-US" altLang="en-US" sz="1200">
                  <a:solidFill>
                    <a:srgbClr val="000000"/>
                  </a:solidFill>
                  <a:latin typeface="Arial" panose="020B0604020202020204" pitchFamily="34" charset="0"/>
                </a:rPr>
                <a:t>point</a:t>
              </a:r>
            </a:p>
          </p:txBody>
        </p:sp>
        <p:sp>
          <p:nvSpPr>
            <p:cNvPr id="86037" name="Freeform 21">
              <a:extLst>
                <a:ext uri="{FF2B5EF4-FFF2-40B4-BE49-F238E27FC236}">
                  <a16:creationId xmlns:a16="http://schemas.microsoft.com/office/drawing/2014/main" id="{0225EB50-8FF9-4DC9-AC07-82EAFBC8367C}"/>
                </a:ext>
              </a:extLst>
            </p:cNvPr>
            <p:cNvSpPr>
              <a:spLocks/>
            </p:cNvSpPr>
            <p:nvPr/>
          </p:nvSpPr>
          <p:spPr bwMode="auto">
            <a:xfrm>
              <a:off x="2953" y="2423"/>
              <a:ext cx="294" cy="12"/>
            </a:xfrm>
            <a:custGeom>
              <a:avLst/>
              <a:gdLst>
                <a:gd name="T0" fmla="*/ 0 w 226"/>
                <a:gd name="T1" fmla="*/ 0 h 8"/>
                <a:gd name="T2" fmla="*/ 226 w 226"/>
                <a:gd name="T3" fmla="*/ 8 h 8"/>
              </a:gdLst>
              <a:ahLst/>
              <a:cxnLst>
                <a:cxn ang="0">
                  <a:pos x="T0" y="T1"/>
                </a:cxn>
                <a:cxn ang="0">
                  <a:pos x="T2" y="T3"/>
                </a:cxn>
              </a:cxnLst>
              <a:rect l="0" t="0" r="r" b="b"/>
              <a:pathLst>
                <a:path w="226" h="8">
                  <a:moveTo>
                    <a:pt x="0" y="0"/>
                  </a:moveTo>
                  <a:lnTo>
                    <a:pt x="226" y="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6038" name="Text Box 22">
            <a:extLst>
              <a:ext uri="{FF2B5EF4-FFF2-40B4-BE49-F238E27FC236}">
                <a16:creationId xmlns:a16="http://schemas.microsoft.com/office/drawing/2014/main" id="{F389F8A4-D5E7-4F54-8A1C-9375DFEDE12C}"/>
              </a:ext>
            </a:extLst>
          </p:cNvPr>
          <p:cNvSpPr txBox="1">
            <a:spLocks noChangeArrowheads="1"/>
          </p:cNvSpPr>
          <p:nvPr/>
        </p:nvSpPr>
        <p:spPr bwMode="auto">
          <a:xfrm>
            <a:off x="4056064" y="1638300"/>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14.0</a:t>
            </a:r>
          </a:p>
        </p:txBody>
      </p:sp>
      <p:sp>
        <p:nvSpPr>
          <p:cNvPr id="86039" name="Text Box 23">
            <a:extLst>
              <a:ext uri="{FF2B5EF4-FFF2-40B4-BE49-F238E27FC236}">
                <a16:creationId xmlns:a16="http://schemas.microsoft.com/office/drawing/2014/main" id="{FACF2CD6-4011-4F4C-B273-E050CC825683}"/>
              </a:ext>
            </a:extLst>
          </p:cNvPr>
          <p:cNvSpPr txBox="1">
            <a:spLocks noChangeArrowheads="1"/>
          </p:cNvSpPr>
          <p:nvPr/>
        </p:nvSpPr>
        <p:spPr bwMode="auto">
          <a:xfrm>
            <a:off x="4076700" y="22098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12.0</a:t>
            </a:r>
          </a:p>
        </p:txBody>
      </p:sp>
      <p:sp>
        <p:nvSpPr>
          <p:cNvPr id="86040" name="Text Box 24">
            <a:extLst>
              <a:ext uri="{FF2B5EF4-FFF2-40B4-BE49-F238E27FC236}">
                <a16:creationId xmlns:a16="http://schemas.microsoft.com/office/drawing/2014/main" id="{F9B24C2B-7E5B-4A86-B0F3-7A547DA4D7F5}"/>
              </a:ext>
            </a:extLst>
          </p:cNvPr>
          <p:cNvSpPr txBox="1">
            <a:spLocks noChangeArrowheads="1"/>
          </p:cNvSpPr>
          <p:nvPr/>
        </p:nvSpPr>
        <p:spPr bwMode="auto">
          <a:xfrm>
            <a:off x="4076700" y="27813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10.0</a:t>
            </a:r>
          </a:p>
        </p:txBody>
      </p:sp>
      <p:sp>
        <p:nvSpPr>
          <p:cNvPr id="86041" name="Text Box 25">
            <a:extLst>
              <a:ext uri="{FF2B5EF4-FFF2-40B4-BE49-F238E27FC236}">
                <a16:creationId xmlns:a16="http://schemas.microsoft.com/office/drawing/2014/main" id="{3B319C28-000D-46FF-B1A6-1BCCA772D095}"/>
              </a:ext>
            </a:extLst>
          </p:cNvPr>
          <p:cNvSpPr txBox="1">
            <a:spLocks noChangeArrowheads="1"/>
          </p:cNvSpPr>
          <p:nvPr/>
        </p:nvSpPr>
        <p:spPr bwMode="auto">
          <a:xfrm>
            <a:off x="4176713" y="3360738"/>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8.0</a:t>
            </a:r>
          </a:p>
        </p:txBody>
      </p:sp>
      <p:sp>
        <p:nvSpPr>
          <p:cNvPr id="86042" name="Text Box 26">
            <a:extLst>
              <a:ext uri="{FF2B5EF4-FFF2-40B4-BE49-F238E27FC236}">
                <a16:creationId xmlns:a16="http://schemas.microsoft.com/office/drawing/2014/main" id="{BB6E4D32-CD04-4CA1-A35F-5D665A79687A}"/>
              </a:ext>
            </a:extLst>
          </p:cNvPr>
          <p:cNvSpPr txBox="1">
            <a:spLocks noChangeArrowheads="1"/>
          </p:cNvSpPr>
          <p:nvPr/>
        </p:nvSpPr>
        <p:spPr bwMode="auto">
          <a:xfrm>
            <a:off x="4102101" y="393541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 6.0</a:t>
            </a:r>
          </a:p>
        </p:txBody>
      </p:sp>
      <p:sp>
        <p:nvSpPr>
          <p:cNvPr id="86043" name="Text Box 27">
            <a:extLst>
              <a:ext uri="{FF2B5EF4-FFF2-40B4-BE49-F238E27FC236}">
                <a16:creationId xmlns:a16="http://schemas.microsoft.com/office/drawing/2014/main" id="{3CC8304C-7F3F-48AF-AB9D-3635D8448AD2}"/>
              </a:ext>
            </a:extLst>
          </p:cNvPr>
          <p:cNvSpPr txBox="1">
            <a:spLocks noChangeArrowheads="1"/>
          </p:cNvSpPr>
          <p:nvPr/>
        </p:nvSpPr>
        <p:spPr bwMode="auto">
          <a:xfrm>
            <a:off x="4157663" y="4511675"/>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4.0</a:t>
            </a:r>
          </a:p>
        </p:txBody>
      </p:sp>
      <p:sp>
        <p:nvSpPr>
          <p:cNvPr id="86044" name="Text Box 28">
            <a:extLst>
              <a:ext uri="{FF2B5EF4-FFF2-40B4-BE49-F238E27FC236}">
                <a16:creationId xmlns:a16="http://schemas.microsoft.com/office/drawing/2014/main" id="{AB57F104-62A7-420F-B733-13D7DB5E3B4E}"/>
              </a:ext>
            </a:extLst>
          </p:cNvPr>
          <p:cNvSpPr txBox="1">
            <a:spLocks noChangeArrowheads="1"/>
          </p:cNvSpPr>
          <p:nvPr/>
        </p:nvSpPr>
        <p:spPr bwMode="auto">
          <a:xfrm>
            <a:off x="4176713" y="5092700"/>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2.0</a:t>
            </a:r>
          </a:p>
        </p:txBody>
      </p:sp>
      <p:sp>
        <p:nvSpPr>
          <p:cNvPr id="86045" name="Text Box 29">
            <a:extLst>
              <a:ext uri="{FF2B5EF4-FFF2-40B4-BE49-F238E27FC236}">
                <a16:creationId xmlns:a16="http://schemas.microsoft.com/office/drawing/2014/main" id="{35DE611F-1D86-4D80-BD15-A8E6B39600DC}"/>
              </a:ext>
            </a:extLst>
          </p:cNvPr>
          <p:cNvSpPr txBox="1">
            <a:spLocks noChangeArrowheads="1"/>
          </p:cNvSpPr>
          <p:nvPr/>
        </p:nvSpPr>
        <p:spPr bwMode="auto">
          <a:xfrm>
            <a:off x="4157663" y="5651500"/>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0.0</a:t>
            </a:r>
          </a:p>
        </p:txBody>
      </p:sp>
      <p:sp>
        <p:nvSpPr>
          <p:cNvPr id="86046" name="Text Box 30">
            <a:extLst>
              <a:ext uri="{FF2B5EF4-FFF2-40B4-BE49-F238E27FC236}">
                <a16:creationId xmlns:a16="http://schemas.microsoft.com/office/drawing/2014/main" id="{0F7E1861-6FBD-41BF-9BD4-C81DA5411035}"/>
              </a:ext>
            </a:extLst>
          </p:cNvPr>
          <p:cNvSpPr txBox="1">
            <a:spLocks noChangeArrowheads="1"/>
          </p:cNvSpPr>
          <p:nvPr/>
        </p:nvSpPr>
        <p:spPr bwMode="auto">
          <a:xfrm>
            <a:off x="4456113" y="5800725"/>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0.0</a:t>
            </a:r>
          </a:p>
        </p:txBody>
      </p:sp>
      <p:sp>
        <p:nvSpPr>
          <p:cNvPr id="86047" name="Text Box 31">
            <a:extLst>
              <a:ext uri="{FF2B5EF4-FFF2-40B4-BE49-F238E27FC236}">
                <a16:creationId xmlns:a16="http://schemas.microsoft.com/office/drawing/2014/main" id="{449AC837-65EA-4AFC-8903-482965D3F1F9}"/>
              </a:ext>
            </a:extLst>
          </p:cNvPr>
          <p:cNvSpPr txBox="1">
            <a:spLocks noChangeArrowheads="1"/>
          </p:cNvSpPr>
          <p:nvPr/>
        </p:nvSpPr>
        <p:spPr bwMode="auto">
          <a:xfrm>
            <a:off x="5394325" y="580072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10.0</a:t>
            </a:r>
          </a:p>
        </p:txBody>
      </p:sp>
      <p:sp>
        <p:nvSpPr>
          <p:cNvPr id="86048" name="Text Box 32">
            <a:extLst>
              <a:ext uri="{FF2B5EF4-FFF2-40B4-BE49-F238E27FC236}">
                <a16:creationId xmlns:a16="http://schemas.microsoft.com/office/drawing/2014/main" id="{89F878E7-5E17-4004-8F47-B059A5B33778}"/>
              </a:ext>
            </a:extLst>
          </p:cNvPr>
          <p:cNvSpPr txBox="1">
            <a:spLocks noChangeArrowheads="1"/>
          </p:cNvSpPr>
          <p:nvPr/>
        </p:nvSpPr>
        <p:spPr bwMode="auto">
          <a:xfrm>
            <a:off x="6386514" y="5800725"/>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20.0</a:t>
            </a:r>
          </a:p>
        </p:txBody>
      </p:sp>
      <p:sp>
        <p:nvSpPr>
          <p:cNvPr id="86049" name="Text Box 33">
            <a:extLst>
              <a:ext uri="{FF2B5EF4-FFF2-40B4-BE49-F238E27FC236}">
                <a16:creationId xmlns:a16="http://schemas.microsoft.com/office/drawing/2014/main" id="{F76A2C26-71EE-48EB-B31F-884059506643}"/>
              </a:ext>
            </a:extLst>
          </p:cNvPr>
          <p:cNvSpPr txBox="1">
            <a:spLocks noChangeArrowheads="1"/>
          </p:cNvSpPr>
          <p:nvPr/>
        </p:nvSpPr>
        <p:spPr bwMode="auto">
          <a:xfrm>
            <a:off x="7377114" y="5800725"/>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30.0</a:t>
            </a:r>
          </a:p>
        </p:txBody>
      </p:sp>
      <p:sp>
        <p:nvSpPr>
          <p:cNvPr id="86050" name="Text Box 34">
            <a:extLst>
              <a:ext uri="{FF2B5EF4-FFF2-40B4-BE49-F238E27FC236}">
                <a16:creationId xmlns:a16="http://schemas.microsoft.com/office/drawing/2014/main" id="{818D977C-BD11-4A3B-A745-60E8FCE5636C}"/>
              </a:ext>
            </a:extLst>
          </p:cNvPr>
          <p:cNvSpPr txBox="1">
            <a:spLocks noChangeArrowheads="1"/>
          </p:cNvSpPr>
          <p:nvPr/>
        </p:nvSpPr>
        <p:spPr bwMode="auto">
          <a:xfrm rot="16200000">
            <a:off x="3725863" y="3698875"/>
            <a:ext cx="4762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86051" name="Text Box 35">
            <a:extLst>
              <a:ext uri="{FF2B5EF4-FFF2-40B4-BE49-F238E27FC236}">
                <a16:creationId xmlns:a16="http://schemas.microsoft.com/office/drawing/2014/main" id="{21CB259F-5985-4018-B3B0-6300CF9C5DFD}"/>
              </a:ext>
            </a:extLst>
          </p:cNvPr>
          <p:cNvSpPr txBox="1">
            <a:spLocks noChangeArrowheads="1"/>
          </p:cNvSpPr>
          <p:nvPr/>
        </p:nvSpPr>
        <p:spPr bwMode="auto">
          <a:xfrm>
            <a:off x="4987985" y="6245225"/>
            <a:ext cx="2771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400">
                <a:solidFill>
                  <a:srgbClr val="000000"/>
                </a:solidFill>
                <a:effectLst>
                  <a:outerShdw blurRad="38100" dist="38100" dir="2700000" algn="tl">
                    <a:srgbClr val="C0C0C0"/>
                  </a:outerShdw>
                </a:effectLst>
                <a:latin typeface="Arial" panose="020B0604020202020204" pitchFamily="34" charset="0"/>
              </a:rPr>
              <a:t>Volume of 0.500</a:t>
            </a:r>
            <a:r>
              <a:rPr lang="en-US" altLang="en-US" sz="1400" i="1">
                <a:solidFill>
                  <a:srgbClr val="000000"/>
                </a:solidFill>
                <a:effectLst>
                  <a:outerShdw blurRad="38100" dist="38100" dir="2700000" algn="tl">
                    <a:srgbClr val="C0C0C0"/>
                  </a:outerShdw>
                </a:effectLst>
                <a:latin typeface="Arial" panose="020B0604020202020204" pitchFamily="34" charset="0"/>
              </a:rPr>
              <a:t> M</a:t>
            </a:r>
            <a:r>
              <a:rPr lang="en-US" altLang="en-US" sz="1400">
                <a:solidFill>
                  <a:srgbClr val="000000"/>
                </a:solidFill>
                <a:effectLst>
                  <a:outerShdw blurRad="38100" dist="38100" dir="2700000" algn="tl">
                    <a:srgbClr val="C0C0C0"/>
                  </a:outerShdw>
                </a:effectLst>
                <a:latin typeface="Arial" panose="020B0604020202020204" pitchFamily="34" charset="0"/>
              </a:rPr>
              <a:t> NaOH added</a:t>
            </a:r>
          </a:p>
          <a:p>
            <a:pPr algn="ctr" fontAlgn="base">
              <a:spcBef>
                <a:spcPct val="0"/>
              </a:spcBef>
              <a:spcAft>
                <a:spcPct val="0"/>
              </a:spcAft>
            </a:pPr>
            <a:r>
              <a:rPr lang="en-US" altLang="en-US" sz="1400" b="1">
                <a:solidFill>
                  <a:srgbClr val="000000"/>
                </a:solidFill>
                <a:latin typeface="Arial" panose="020B0604020202020204" pitchFamily="34" charset="0"/>
              </a:rPr>
              <a:t>(mL)</a:t>
            </a:r>
            <a:endParaRPr lang="en-US" altLang="en-US" sz="1400" b="1" i="1">
              <a:solidFill>
                <a:srgbClr val="000000"/>
              </a:solidFill>
              <a:latin typeface="Arial" panose="020B0604020202020204" pitchFamily="34" charset="0"/>
            </a:endParaRPr>
          </a:p>
        </p:txBody>
      </p:sp>
      <p:grpSp>
        <p:nvGrpSpPr>
          <p:cNvPr id="86052" name="Group 36">
            <a:extLst>
              <a:ext uri="{FF2B5EF4-FFF2-40B4-BE49-F238E27FC236}">
                <a16:creationId xmlns:a16="http://schemas.microsoft.com/office/drawing/2014/main" id="{B54E11B1-E43D-4720-B90D-8E0E81FA1E40}"/>
              </a:ext>
            </a:extLst>
          </p:cNvPr>
          <p:cNvGrpSpPr>
            <a:grpSpLocks/>
          </p:cNvGrpSpPr>
          <p:nvPr/>
        </p:nvGrpSpPr>
        <p:grpSpPr bwMode="auto">
          <a:xfrm>
            <a:off x="4987925" y="4970464"/>
            <a:ext cx="1238250" cy="795337"/>
            <a:chOff x="2182" y="3166"/>
            <a:chExt cx="780" cy="501"/>
          </a:xfrm>
        </p:grpSpPr>
        <p:sp>
          <p:nvSpPr>
            <p:cNvPr id="86053" name="Rectangle 37">
              <a:extLst>
                <a:ext uri="{FF2B5EF4-FFF2-40B4-BE49-F238E27FC236}">
                  <a16:creationId xmlns:a16="http://schemas.microsoft.com/office/drawing/2014/main" id="{417E4D3C-9756-46ED-A76C-CFE7AC94CEAF}"/>
                </a:ext>
              </a:extLst>
            </p:cNvPr>
            <p:cNvSpPr>
              <a:spLocks noChangeArrowheads="1"/>
            </p:cNvSpPr>
            <p:nvPr/>
          </p:nvSpPr>
          <p:spPr bwMode="auto">
            <a:xfrm>
              <a:off x="2876" y="3333"/>
              <a:ext cx="86" cy="334"/>
            </a:xfrm>
            <a:prstGeom prst="rect">
              <a:avLst/>
            </a:prstGeom>
            <a:gradFill rotWithShape="1">
              <a:gsLst>
                <a:gs pos="0">
                  <a:srgbClr val="6600CC"/>
                </a:gs>
                <a:gs pos="100000">
                  <a:srgbClr val="FFFF66"/>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54" name="Text Box 38">
              <a:extLst>
                <a:ext uri="{FF2B5EF4-FFF2-40B4-BE49-F238E27FC236}">
                  <a16:creationId xmlns:a16="http://schemas.microsoft.com/office/drawing/2014/main" id="{89044611-C068-4006-9386-8B1057132F45}"/>
                </a:ext>
              </a:extLst>
            </p:cNvPr>
            <p:cNvSpPr txBox="1">
              <a:spLocks noChangeArrowheads="1"/>
            </p:cNvSpPr>
            <p:nvPr/>
          </p:nvSpPr>
          <p:spPr bwMode="auto">
            <a:xfrm>
              <a:off x="2182" y="3166"/>
              <a:ext cx="684" cy="288"/>
            </a:xfrm>
            <a:prstGeom prst="rect">
              <a:avLst/>
            </a:prstGeom>
            <a:solidFill>
              <a:schemeClr val="bg1">
                <a:alpha val="8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Color change</a:t>
              </a:r>
            </a:p>
            <a:p>
              <a:pPr fontAlgn="base">
                <a:spcBef>
                  <a:spcPct val="0"/>
                </a:spcBef>
                <a:spcAft>
                  <a:spcPct val="0"/>
                </a:spcAft>
              </a:pPr>
              <a:r>
                <a:rPr lang="en-US" altLang="en-US" sz="1200" i="1">
                  <a:solidFill>
                    <a:srgbClr val="000000"/>
                  </a:solidFill>
                  <a:latin typeface="Arial" panose="020B0604020202020204" pitchFamily="34" charset="0"/>
                </a:rPr>
                <a:t>methyl violet</a:t>
              </a:r>
            </a:p>
          </p:txBody>
        </p:sp>
      </p:grpSp>
      <p:grpSp>
        <p:nvGrpSpPr>
          <p:cNvPr id="86055" name="Group 39">
            <a:extLst>
              <a:ext uri="{FF2B5EF4-FFF2-40B4-BE49-F238E27FC236}">
                <a16:creationId xmlns:a16="http://schemas.microsoft.com/office/drawing/2014/main" id="{69E10012-91A0-40C0-ACB2-7D8AA3827F82}"/>
              </a:ext>
            </a:extLst>
          </p:cNvPr>
          <p:cNvGrpSpPr>
            <a:grpSpLocks/>
          </p:cNvGrpSpPr>
          <p:nvPr/>
        </p:nvGrpSpPr>
        <p:grpSpPr bwMode="auto">
          <a:xfrm>
            <a:off x="6583364" y="4418014"/>
            <a:ext cx="1519237" cy="530225"/>
            <a:chOff x="3187" y="2783"/>
            <a:chExt cx="957" cy="334"/>
          </a:xfrm>
        </p:grpSpPr>
        <p:sp>
          <p:nvSpPr>
            <p:cNvPr id="86056" name="Rectangle 40">
              <a:extLst>
                <a:ext uri="{FF2B5EF4-FFF2-40B4-BE49-F238E27FC236}">
                  <a16:creationId xmlns:a16="http://schemas.microsoft.com/office/drawing/2014/main" id="{86D5D07C-343A-4E90-B8D4-21C2DE329502}"/>
                </a:ext>
              </a:extLst>
            </p:cNvPr>
            <p:cNvSpPr>
              <a:spLocks noChangeArrowheads="1"/>
            </p:cNvSpPr>
            <p:nvPr/>
          </p:nvSpPr>
          <p:spPr bwMode="auto">
            <a:xfrm>
              <a:off x="3187" y="2783"/>
              <a:ext cx="86" cy="334"/>
            </a:xfrm>
            <a:prstGeom prst="rect">
              <a:avLst/>
            </a:prstGeom>
            <a:gradFill rotWithShape="1">
              <a:gsLst>
                <a:gs pos="0">
                  <a:srgbClr val="6600CC"/>
                </a:gs>
                <a:gs pos="100000">
                  <a:srgbClr val="FFFF66"/>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57" name="Text Box 41">
              <a:extLst>
                <a:ext uri="{FF2B5EF4-FFF2-40B4-BE49-F238E27FC236}">
                  <a16:creationId xmlns:a16="http://schemas.microsoft.com/office/drawing/2014/main" id="{18EFB634-2691-4690-A257-00B79842F1CB}"/>
                </a:ext>
              </a:extLst>
            </p:cNvPr>
            <p:cNvSpPr txBox="1">
              <a:spLocks noChangeArrowheads="1"/>
            </p:cNvSpPr>
            <p:nvPr/>
          </p:nvSpPr>
          <p:spPr bwMode="auto">
            <a:xfrm>
              <a:off x="3317" y="2799"/>
              <a:ext cx="827" cy="288"/>
            </a:xfrm>
            <a:prstGeom prst="rect">
              <a:avLst/>
            </a:prstGeom>
            <a:solidFill>
              <a:schemeClr val="bg1">
                <a:alpha val="8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Color change</a:t>
              </a:r>
            </a:p>
            <a:p>
              <a:pPr fontAlgn="base">
                <a:spcBef>
                  <a:spcPct val="0"/>
                </a:spcBef>
                <a:spcAft>
                  <a:spcPct val="0"/>
                </a:spcAft>
              </a:pPr>
              <a:r>
                <a:rPr lang="en-US" altLang="en-US" sz="1200" i="1">
                  <a:solidFill>
                    <a:srgbClr val="000000"/>
                  </a:solidFill>
                  <a:latin typeface="Arial" panose="020B0604020202020204" pitchFamily="34" charset="0"/>
                </a:rPr>
                <a:t>bromphenol blue</a:t>
              </a:r>
            </a:p>
          </p:txBody>
        </p:sp>
      </p:grpSp>
      <p:grpSp>
        <p:nvGrpSpPr>
          <p:cNvPr id="86058" name="Group 42">
            <a:extLst>
              <a:ext uri="{FF2B5EF4-FFF2-40B4-BE49-F238E27FC236}">
                <a16:creationId xmlns:a16="http://schemas.microsoft.com/office/drawing/2014/main" id="{91C635DE-6BB6-45BD-9784-7BC427009031}"/>
              </a:ext>
            </a:extLst>
          </p:cNvPr>
          <p:cNvGrpSpPr>
            <a:grpSpLocks/>
          </p:cNvGrpSpPr>
          <p:nvPr/>
        </p:nvGrpSpPr>
        <p:grpSpPr bwMode="auto">
          <a:xfrm>
            <a:off x="6586538" y="3538539"/>
            <a:ext cx="1492250" cy="530225"/>
            <a:chOff x="3189" y="2229"/>
            <a:chExt cx="940" cy="334"/>
          </a:xfrm>
        </p:grpSpPr>
        <p:sp>
          <p:nvSpPr>
            <p:cNvPr id="86059" name="Rectangle 43">
              <a:extLst>
                <a:ext uri="{FF2B5EF4-FFF2-40B4-BE49-F238E27FC236}">
                  <a16:creationId xmlns:a16="http://schemas.microsoft.com/office/drawing/2014/main" id="{F81CFA07-0D85-47D5-A52C-E5BE81DA623F}"/>
                </a:ext>
              </a:extLst>
            </p:cNvPr>
            <p:cNvSpPr>
              <a:spLocks noChangeArrowheads="1"/>
            </p:cNvSpPr>
            <p:nvPr/>
          </p:nvSpPr>
          <p:spPr bwMode="auto">
            <a:xfrm>
              <a:off x="3189" y="2229"/>
              <a:ext cx="86" cy="334"/>
            </a:xfrm>
            <a:prstGeom prst="rect">
              <a:avLst/>
            </a:prstGeom>
            <a:gradFill rotWithShape="1">
              <a:gsLst>
                <a:gs pos="0">
                  <a:schemeClr val="accent2"/>
                </a:gs>
                <a:gs pos="100000">
                  <a:srgbClr val="FFFF66"/>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60" name="Text Box 44">
              <a:extLst>
                <a:ext uri="{FF2B5EF4-FFF2-40B4-BE49-F238E27FC236}">
                  <a16:creationId xmlns:a16="http://schemas.microsoft.com/office/drawing/2014/main" id="{9B5B7771-E30D-47B3-A4F8-EC4B08F69FCD}"/>
                </a:ext>
              </a:extLst>
            </p:cNvPr>
            <p:cNvSpPr txBox="1">
              <a:spLocks noChangeArrowheads="1"/>
            </p:cNvSpPr>
            <p:nvPr/>
          </p:nvSpPr>
          <p:spPr bwMode="auto">
            <a:xfrm>
              <a:off x="3306" y="2242"/>
              <a:ext cx="823" cy="288"/>
            </a:xfrm>
            <a:prstGeom prst="rect">
              <a:avLst/>
            </a:prstGeom>
            <a:solidFill>
              <a:schemeClr val="bg1">
                <a:alpha val="8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dirty="0">
                  <a:solidFill>
                    <a:srgbClr val="000000"/>
                  </a:solidFill>
                  <a:latin typeface="Arial" panose="020B0604020202020204" pitchFamily="34" charset="0"/>
                </a:rPr>
                <a:t>Color change</a:t>
              </a:r>
            </a:p>
            <a:p>
              <a:pPr fontAlgn="base">
                <a:spcBef>
                  <a:spcPct val="0"/>
                </a:spcBef>
                <a:spcAft>
                  <a:spcPct val="0"/>
                </a:spcAft>
              </a:pPr>
              <a:r>
                <a:rPr lang="en-US" altLang="en-US" sz="1200" i="1" dirty="0" err="1">
                  <a:solidFill>
                    <a:srgbClr val="000000"/>
                  </a:solidFill>
                  <a:latin typeface="Arial" panose="020B0604020202020204" pitchFamily="34" charset="0"/>
                </a:rPr>
                <a:t>bromthymol</a:t>
              </a:r>
              <a:r>
                <a:rPr lang="en-US" altLang="en-US" sz="1200" i="1" dirty="0">
                  <a:solidFill>
                    <a:srgbClr val="000000"/>
                  </a:solidFill>
                  <a:latin typeface="Arial" panose="020B0604020202020204" pitchFamily="34" charset="0"/>
                </a:rPr>
                <a:t> blue</a:t>
              </a:r>
            </a:p>
          </p:txBody>
        </p:sp>
      </p:grpSp>
      <p:grpSp>
        <p:nvGrpSpPr>
          <p:cNvPr id="86061" name="Group 45">
            <a:extLst>
              <a:ext uri="{FF2B5EF4-FFF2-40B4-BE49-F238E27FC236}">
                <a16:creationId xmlns:a16="http://schemas.microsoft.com/office/drawing/2014/main" id="{8A6D214F-0EEC-4807-9B06-E9295A897EC6}"/>
              </a:ext>
            </a:extLst>
          </p:cNvPr>
          <p:cNvGrpSpPr>
            <a:grpSpLocks/>
          </p:cNvGrpSpPr>
          <p:nvPr/>
        </p:nvGrpSpPr>
        <p:grpSpPr bwMode="auto">
          <a:xfrm>
            <a:off x="6588126" y="2974976"/>
            <a:ext cx="1362075" cy="530225"/>
            <a:chOff x="3190" y="1874"/>
            <a:chExt cx="858" cy="334"/>
          </a:xfrm>
        </p:grpSpPr>
        <p:sp>
          <p:nvSpPr>
            <p:cNvPr id="86062" name="Rectangle 46">
              <a:extLst>
                <a:ext uri="{FF2B5EF4-FFF2-40B4-BE49-F238E27FC236}">
                  <a16:creationId xmlns:a16="http://schemas.microsoft.com/office/drawing/2014/main" id="{E4335746-AA19-4BA4-8CB2-93A91E1D18A4}"/>
                </a:ext>
              </a:extLst>
            </p:cNvPr>
            <p:cNvSpPr>
              <a:spLocks noChangeArrowheads="1"/>
            </p:cNvSpPr>
            <p:nvPr/>
          </p:nvSpPr>
          <p:spPr bwMode="auto">
            <a:xfrm>
              <a:off x="3190" y="1874"/>
              <a:ext cx="86" cy="334"/>
            </a:xfrm>
            <a:prstGeom prst="rect">
              <a:avLst/>
            </a:prstGeom>
            <a:gradFill rotWithShape="1">
              <a:gsLst>
                <a:gs pos="0">
                  <a:srgbClr val="FF0000"/>
                </a:gs>
                <a:gs pos="100000">
                  <a:schemeClr val="bg1"/>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63" name="Text Box 47">
              <a:extLst>
                <a:ext uri="{FF2B5EF4-FFF2-40B4-BE49-F238E27FC236}">
                  <a16:creationId xmlns:a16="http://schemas.microsoft.com/office/drawing/2014/main" id="{CCDD0EB4-261A-4ACB-9696-94FB7851CD77}"/>
                </a:ext>
              </a:extLst>
            </p:cNvPr>
            <p:cNvSpPr txBox="1">
              <a:spLocks noChangeArrowheads="1"/>
            </p:cNvSpPr>
            <p:nvPr/>
          </p:nvSpPr>
          <p:spPr bwMode="auto">
            <a:xfrm>
              <a:off x="3312" y="1892"/>
              <a:ext cx="736" cy="288"/>
            </a:xfrm>
            <a:prstGeom prst="rect">
              <a:avLst/>
            </a:prstGeom>
            <a:solidFill>
              <a:schemeClr val="bg1">
                <a:alpha val="8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Color change</a:t>
              </a:r>
            </a:p>
            <a:p>
              <a:pPr fontAlgn="base">
                <a:spcBef>
                  <a:spcPct val="0"/>
                </a:spcBef>
                <a:spcAft>
                  <a:spcPct val="0"/>
                </a:spcAft>
              </a:pPr>
              <a:r>
                <a:rPr lang="en-US" altLang="en-US" sz="1200" i="1">
                  <a:solidFill>
                    <a:srgbClr val="000000"/>
                  </a:solidFill>
                  <a:latin typeface="Arial" panose="020B0604020202020204" pitchFamily="34" charset="0"/>
                </a:rPr>
                <a:t>phenolpthalein</a:t>
              </a:r>
            </a:p>
          </p:txBody>
        </p:sp>
      </p:grpSp>
      <p:grpSp>
        <p:nvGrpSpPr>
          <p:cNvPr id="86064" name="Group 48">
            <a:extLst>
              <a:ext uri="{FF2B5EF4-FFF2-40B4-BE49-F238E27FC236}">
                <a16:creationId xmlns:a16="http://schemas.microsoft.com/office/drawing/2014/main" id="{98CA6206-50BF-4BBE-BEB6-D89F127C0834}"/>
              </a:ext>
            </a:extLst>
          </p:cNvPr>
          <p:cNvGrpSpPr>
            <a:grpSpLocks/>
          </p:cNvGrpSpPr>
          <p:nvPr/>
        </p:nvGrpSpPr>
        <p:grpSpPr bwMode="auto">
          <a:xfrm>
            <a:off x="6586538" y="2417764"/>
            <a:ext cx="1484312" cy="530225"/>
            <a:chOff x="3189" y="1523"/>
            <a:chExt cx="935" cy="334"/>
          </a:xfrm>
        </p:grpSpPr>
        <p:sp>
          <p:nvSpPr>
            <p:cNvPr id="86065" name="Rectangle 49">
              <a:extLst>
                <a:ext uri="{FF2B5EF4-FFF2-40B4-BE49-F238E27FC236}">
                  <a16:creationId xmlns:a16="http://schemas.microsoft.com/office/drawing/2014/main" id="{880AD939-F76D-4F9C-9BA7-745B54AA370C}"/>
                </a:ext>
              </a:extLst>
            </p:cNvPr>
            <p:cNvSpPr>
              <a:spLocks noChangeArrowheads="1"/>
            </p:cNvSpPr>
            <p:nvPr/>
          </p:nvSpPr>
          <p:spPr bwMode="auto">
            <a:xfrm>
              <a:off x="3189" y="1523"/>
              <a:ext cx="86" cy="334"/>
            </a:xfrm>
            <a:prstGeom prst="rect">
              <a:avLst/>
            </a:prstGeom>
            <a:gradFill rotWithShape="1">
              <a:gsLst>
                <a:gs pos="0">
                  <a:srgbClr val="6600CC"/>
                </a:gs>
                <a:gs pos="100000">
                  <a:srgbClr val="FFFF66"/>
                </a:gs>
              </a:gsLst>
              <a:lin ang="54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66" name="Text Box 50">
              <a:extLst>
                <a:ext uri="{FF2B5EF4-FFF2-40B4-BE49-F238E27FC236}">
                  <a16:creationId xmlns:a16="http://schemas.microsoft.com/office/drawing/2014/main" id="{F7B7E129-2882-45A7-B2B0-548EC1525363}"/>
                </a:ext>
              </a:extLst>
            </p:cNvPr>
            <p:cNvSpPr txBox="1">
              <a:spLocks noChangeArrowheads="1"/>
            </p:cNvSpPr>
            <p:nvPr/>
          </p:nvSpPr>
          <p:spPr bwMode="auto">
            <a:xfrm>
              <a:off x="3318" y="1541"/>
              <a:ext cx="806" cy="288"/>
            </a:xfrm>
            <a:prstGeom prst="rect">
              <a:avLst/>
            </a:prstGeom>
            <a:solidFill>
              <a:schemeClr val="bg1">
                <a:alpha val="8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Color change</a:t>
              </a:r>
            </a:p>
            <a:p>
              <a:pPr fontAlgn="base">
                <a:spcBef>
                  <a:spcPct val="0"/>
                </a:spcBef>
                <a:spcAft>
                  <a:spcPct val="0"/>
                </a:spcAft>
              </a:pPr>
              <a:r>
                <a:rPr lang="en-US" altLang="en-US" sz="1200" i="1">
                  <a:solidFill>
                    <a:srgbClr val="000000"/>
                  </a:solidFill>
                  <a:latin typeface="Arial" panose="020B0604020202020204" pitchFamily="34" charset="0"/>
                </a:rPr>
                <a:t>alizarin yellow R</a:t>
              </a:r>
            </a:p>
          </p:txBody>
        </p:sp>
      </p:grpSp>
      <p:sp>
        <p:nvSpPr>
          <p:cNvPr id="86067" name="Freeform 51">
            <a:extLst>
              <a:ext uri="{FF2B5EF4-FFF2-40B4-BE49-F238E27FC236}">
                <a16:creationId xmlns:a16="http://schemas.microsoft.com/office/drawing/2014/main" id="{6FF5AB31-D00A-4ADC-85C3-592054490A22}"/>
              </a:ext>
            </a:extLst>
          </p:cNvPr>
          <p:cNvSpPr>
            <a:spLocks/>
          </p:cNvSpPr>
          <p:nvPr/>
        </p:nvSpPr>
        <p:spPr bwMode="auto">
          <a:xfrm>
            <a:off x="4665663" y="2151064"/>
            <a:ext cx="3092450" cy="3438525"/>
          </a:xfrm>
          <a:custGeom>
            <a:avLst/>
            <a:gdLst>
              <a:gd name="T0" fmla="*/ 0 w 1948"/>
              <a:gd name="T1" fmla="*/ 2166 h 2166"/>
              <a:gd name="T2" fmla="*/ 667 w 1948"/>
              <a:gd name="T3" fmla="*/ 2116 h 2166"/>
              <a:gd name="T4" fmla="*/ 1008 w 1948"/>
              <a:gd name="T5" fmla="*/ 2052 h 2166"/>
              <a:gd name="T6" fmla="*/ 1237 w 1948"/>
              <a:gd name="T7" fmla="*/ 1867 h 2166"/>
              <a:gd name="T8" fmla="*/ 1252 w 1948"/>
              <a:gd name="T9" fmla="*/ 1356 h 2166"/>
              <a:gd name="T10" fmla="*/ 1328 w 1948"/>
              <a:gd name="T11" fmla="*/ 217 h 2166"/>
              <a:gd name="T12" fmla="*/ 1948 w 1948"/>
              <a:gd name="T13" fmla="*/ 52 h 2166"/>
            </a:gdLst>
            <a:ahLst/>
            <a:cxnLst>
              <a:cxn ang="0">
                <a:pos x="T0" y="T1"/>
              </a:cxn>
              <a:cxn ang="0">
                <a:pos x="T2" y="T3"/>
              </a:cxn>
              <a:cxn ang="0">
                <a:pos x="T4" y="T5"/>
              </a:cxn>
              <a:cxn ang="0">
                <a:pos x="T6" y="T7"/>
              </a:cxn>
              <a:cxn ang="0">
                <a:pos x="T8" y="T9"/>
              </a:cxn>
              <a:cxn ang="0">
                <a:pos x="T10" y="T11"/>
              </a:cxn>
              <a:cxn ang="0">
                <a:pos x="T12" y="T13"/>
              </a:cxn>
            </a:cxnLst>
            <a:rect l="0" t="0" r="r" b="b"/>
            <a:pathLst>
              <a:path w="1948" h="2166">
                <a:moveTo>
                  <a:pt x="0" y="2166"/>
                </a:moveTo>
                <a:cubicBezTo>
                  <a:pt x="111" y="2158"/>
                  <a:pt x="499" y="2135"/>
                  <a:pt x="667" y="2116"/>
                </a:cubicBezTo>
                <a:cubicBezTo>
                  <a:pt x="835" y="2097"/>
                  <a:pt x="913" y="2093"/>
                  <a:pt x="1008" y="2052"/>
                </a:cubicBezTo>
                <a:cubicBezTo>
                  <a:pt x="1103" y="2011"/>
                  <a:pt x="1196" y="1983"/>
                  <a:pt x="1237" y="1867"/>
                </a:cubicBezTo>
                <a:cubicBezTo>
                  <a:pt x="1278" y="1751"/>
                  <a:pt x="1237" y="1631"/>
                  <a:pt x="1252" y="1356"/>
                </a:cubicBezTo>
                <a:cubicBezTo>
                  <a:pt x="1267" y="1081"/>
                  <a:pt x="1212" y="434"/>
                  <a:pt x="1328" y="217"/>
                </a:cubicBezTo>
                <a:cubicBezTo>
                  <a:pt x="1444" y="0"/>
                  <a:pt x="1819" y="86"/>
                  <a:pt x="1948" y="52"/>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6068" name="Text Box 52">
            <a:extLst>
              <a:ext uri="{FF2B5EF4-FFF2-40B4-BE49-F238E27FC236}">
                <a16:creationId xmlns:a16="http://schemas.microsoft.com/office/drawing/2014/main" id="{4DBB13A0-8AC8-4D40-9858-FE3F8039BAF0}"/>
              </a:ext>
            </a:extLst>
          </p:cNvPr>
          <p:cNvSpPr txBox="1">
            <a:spLocks noChangeArrowheads="1"/>
          </p:cNvSpPr>
          <p:nvPr/>
        </p:nvSpPr>
        <p:spPr bwMode="auto">
          <a:xfrm>
            <a:off x="3678238" y="1077913"/>
            <a:ext cx="476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(20.00 mL of 0.500 M HCl by 0.500 M NaOH)</a:t>
            </a:r>
          </a:p>
        </p:txBody>
      </p:sp>
      <p:sp>
        <p:nvSpPr>
          <p:cNvPr id="86069" name="Rectangle 53">
            <a:extLst>
              <a:ext uri="{FF2B5EF4-FFF2-40B4-BE49-F238E27FC236}">
                <a16:creationId xmlns:a16="http://schemas.microsoft.com/office/drawing/2014/main" id="{BF283CA7-BE1A-4285-AF5F-A2C48B7E7DC6}"/>
              </a:ext>
            </a:extLst>
          </p:cNvPr>
          <p:cNvSpPr>
            <a:spLocks noChangeArrowheads="1"/>
          </p:cNvSpPr>
          <p:nvPr/>
        </p:nvSpPr>
        <p:spPr bwMode="auto">
          <a:xfrm>
            <a:off x="1600201" y="6567488"/>
            <a:ext cx="37941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srgbClr val="000000"/>
                </a:solidFill>
                <a:latin typeface="Arial" panose="020B0604020202020204" pitchFamily="34" charset="0"/>
              </a:rPr>
              <a:t>Hill, Petrucci, </a:t>
            </a:r>
            <a:r>
              <a:rPr lang="en-US" altLang="en-US" sz="800" u="sng">
                <a:solidFill>
                  <a:srgbClr val="000000"/>
                </a:solidFill>
                <a:latin typeface="Arial" panose="020B0604020202020204" pitchFamily="34" charset="0"/>
              </a:rPr>
              <a:t>General Chemistry An Integrated Approach</a:t>
            </a:r>
            <a:r>
              <a:rPr lang="en-US" altLang="en-US" sz="800">
                <a:solidFill>
                  <a:srgbClr val="000000"/>
                </a:solidFill>
                <a:latin typeface="Arial" panose="020B0604020202020204" pitchFamily="34" charset="0"/>
              </a:rPr>
              <a:t> 2nd Edition, page 680</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6067"/>
                                        </p:tgtEl>
                                        <p:attrNameLst>
                                          <p:attrName>style.visibility</p:attrName>
                                        </p:attrNameLst>
                                      </p:cBhvr>
                                      <p:to>
                                        <p:strVal val="visible"/>
                                      </p:to>
                                    </p:set>
                                    <p:animEffect transition="in" filter="wipe(down)">
                                      <p:cBhvr>
                                        <p:cTn id="7" dur="5000"/>
                                        <p:tgtEl>
                                          <p:spTgt spid="86067"/>
                                        </p:tgtEl>
                                      </p:cBhvr>
                                    </p:animEffect>
                                  </p:childTnLst>
                                </p:cTn>
                              </p:par>
                              <p:par>
                                <p:cTn id="8" presetID="9" presetClass="entr" presetSubtype="0" fill="hold" nodeType="withEffect">
                                  <p:stCondLst>
                                    <p:cond delay="0"/>
                                  </p:stCondLst>
                                  <p:childTnLst>
                                    <p:set>
                                      <p:cBhvr>
                                        <p:cTn id="9" dur="1" fill="hold">
                                          <p:stCondLst>
                                            <p:cond delay="0"/>
                                          </p:stCondLst>
                                        </p:cTn>
                                        <p:tgtEl>
                                          <p:spTgt spid="86052"/>
                                        </p:tgtEl>
                                        <p:attrNameLst>
                                          <p:attrName>style.visibility</p:attrName>
                                        </p:attrNameLst>
                                      </p:cBhvr>
                                      <p:to>
                                        <p:strVal val="visible"/>
                                      </p:to>
                                    </p:set>
                                    <p:animEffect transition="in" filter="dissolve">
                                      <p:cBhvr>
                                        <p:cTn id="10" dur="500"/>
                                        <p:tgtEl>
                                          <p:spTgt spid="86052"/>
                                        </p:tgtEl>
                                      </p:cBhvr>
                                    </p:animEffect>
                                  </p:childTnLst>
                                </p:cTn>
                              </p:par>
                              <p:par>
                                <p:cTn id="11" presetID="9" presetClass="entr" presetSubtype="0" fill="hold" nodeType="withEffect">
                                  <p:stCondLst>
                                    <p:cond delay="1500"/>
                                  </p:stCondLst>
                                  <p:childTnLst>
                                    <p:set>
                                      <p:cBhvr>
                                        <p:cTn id="12" dur="1" fill="hold">
                                          <p:stCondLst>
                                            <p:cond delay="0"/>
                                          </p:stCondLst>
                                        </p:cTn>
                                        <p:tgtEl>
                                          <p:spTgt spid="86055"/>
                                        </p:tgtEl>
                                        <p:attrNameLst>
                                          <p:attrName>style.visibility</p:attrName>
                                        </p:attrNameLst>
                                      </p:cBhvr>
                                      <p:to>
                                        <p:strVal val="visible"/>
                                      </p:to>
                                    </p:set>
                                    <p:animEffect transition="in" filter="dissolve">
                                      <p:cBhvr>
                                        <p:cTn id="13" dur="500"/>
                                        <p:tgtEl>
                                          <p:spTgt spid="86055"/>
                                        </p:tgtEl>
                                      </p:cBhvr>
                                    </p:animEffect>
                                  </p:childTnLst>
                                </p:cTn>
                              </p:par>
                              <p:par>
                                <p:cTn id="14" presetID="9" presetClass="entr" presetSubtype="0" fill="hold" nodeType="withEffect">
                                  <p:stCondLst>
                                    <p:cond delay="2500"/>
                                  </p:stCondLst>
                                  <p:childTnLst>
                                    <p:set>
                                      <p:cBhvr>
                                        <p:cTn id="15" dur="1" fill="hold">
                                          <p:stCondLst>
                                            <p:cond delay="0"/>
                                          </p:stCondLst>
                                        </p:cTn>
                                        <p:tgtEl>
                                          <p:spTgt spid="86058"/>
                                        </p:tgtEl>
                                        <p:attrNameLst>
                                          <p:attrName>style.visibility</p:attrName>
                                        </p:attrNameLst>
                                      </p:cBhvr>
                                      <p:to>
                                        <p:strVal val="visible"/>
                                      </p:to>
                                    </p:set>
                                    <p:animEffect transition="in" filter="dissolve">
                                      <p:cBhvr>
                                        <p:cTn id="16" dur="500"/>
                                        <p:tgtEl>
                                          <p:spTgt spid="86058"/>
                                        </p:tgtEl>
                                      </p:cBhvr>
                                    </p:animEffect>
                                  </p:childTnLst>
                                </p:cTn>
                              </p:par>
                              <p:par>
                                <p:cTn id="17" presetID="9" presetClass="entr" presetSubtype="0" fill="hold" nodeType="withEffect">
                                  <p:stCondLst>
                                    <p:cond delay="3500"/>
                                  </p:stCondLst>
                                  <p:childTnLst>
                                    <p:set>
                                      <p:cBhvr>
                                        <p:cTn id="18" dur="1" fill="hold">
                                          <p:stCondLst>
                                            <p:cond delay="0"/>
                                          </p:stCondLst>
                                        </p:cTn>
                                        <p:tgtEl>
                                          <p:spTgt spid="86061"/>
                                        </p:tgtEl>
                                        <p:attrNameLst>
                                          <p:attrName>style.visibility</p:attrName>
                                        </p:attrNameLst>
                                      </p:cBhvr>
                                      <p:to>
                                        <p:strVal val="visible"/>
                                      </p:to>
                                    </p:set>
                                    <p:animEffect transition="in" filter="dissolve">
                                      <p:cBhvr>
                                        <p:cTn id="19" dur="500"/>
                                        <p:tgtEl>
                                          <p:spTgt spid="86061"/>
                                        </p:tgtEl>
                                      </p:cBhvr>
                                    </p:animEffect>
                                  </p:childTnLst>
                                </p:cTn>
                              </p:par>
                              <p:par>
                                <p:cTn id="20" presetID="9" presetClass="entr" presetSubtype="0" fill="hold" nodeType="withEffect">
                                  <p:stCondLst>
                                    <p:cond delay="4000"/>
                                  </p:stCondLst>
                                  <p:childTnLst>
                                    <p:set>
                                      <p:cBhvr>
                                        <p:cTn id="21" dur="1" fill="hold">
                                          <p:stCondLst>
                                            <p:cond delay="0"/>
                                          </p:stCondLst>
                                        </p:cTn>
                                        <p:tgtEl>
                                          <p:spTgt spid="86064"/>
                                        </p:tgtEl>
                                        <p:attrNameLst>
                                          <p:attrName>style.visibility</p:attrName>
                                        </p:attrNameLst>
                                      </p:cBhvr>
                                      <p:to>
                                        <p:strVal val="visible"/>
                                      </p:to>
                                    </p:set>
                                    <p:animEffect transition="in" filter="dissolve">
                                      <p:cBhvr>
                                        <p:cTn id="22" dur="500"/>
                                        <p:tgtEl>
                                          <p:spTgt spid="860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6035"/>
                                        </p:tgtEl>
                                        <p:attrNameLst>
                                          <p:attrName>style.visibility</p:attrName>
                                        </p:attrNameLst>
                                      </p:cBhvr>
                                      <p:to>
                                        <p:strVal val="visible"/>
                                      </p:to>
                                    </p:set>
                                    <p:animEffect transition="in" filter="dissolve">
                                      <p:cBhvr>
                                        <p:cTn id="27" dur="500"/>
                                        <p:tgtEl>
                                          <p:spTgt spid="86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E081BAD-C812-4D12-B9B2-11711324559F}"/>
              </a:ext>
            </a:extLst>
          </p:cNvPr>
          <p:cNvSpPr>
            <a:spLocks noChangeArrowheads="1"/>
          </p:cNvSpPr>
          <p:nvPr/>
        </p:nvSpPr>
        <p:spPr bwMode="auto">
          <a:xfrm>
            <a:off x="2590800" y="1447800"/>
            <a:ext cx="4191000" cy="4572000"/>
          </a:xfrm>
          <a:prstGeom prst="rect">
            <a:avLst/>
          </a:prstGeom>
          <a:solidFill>
            <a:srgbClr val="FFFF99">
              <a:alpha val="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8067" name="Group 3">
            <a:extLst>
              <a:ext uri="{FF2B5EF4-FFF2-40B4-BE49-F238E27FC236}">
                <a16:creationId xmlns:a16="http://schemas.microsoft.com/office/drawing/2014/main" id="{88FE2184-AEE6-479A-8CDB-9D01477F5535}"/>
              </a:ext>
            </a:extLst>
          </p:cNvPr>
          <p:cNvGrpSpPr>
            <a:grpSpLocks/>
          </p:cNvGrpSpPr>
          <p:nvPr/>
        </p:nvGrpSpPr>
        <p:grpSpPr bwMode="auto">
          <a:xfrm>
            <a:off x="3276600" y="2438400"/>
            <a:ext cx="3048000" cy="2667000"/>
            <a:chOff x="1104" y="1536"/>
            <a:chExt cx="1920" cy="1680"/>
          </a:xfrm>
        </p:grpSpPr>
        <p:sp>
          <p:nvSpPr>
            <p:cNvPr id="88068" name="Line 4">
              <a:extLst>
                <a:ext uri="{FF2B5EF4-FFF2-40B4-BE49-F238E27FC236}">
                  <a16:creationId xmlns:a16="http://schemas.microsoft.com/office/drawing/2014/main" id="{25F1D365-5C85-4F6C-8A0B-8AB3FB4BDE7A}"/>
                </a:ext>
              </a:extLst>
            </p:cNvPr>
            <p:cNvSpPr>
              <a:spLocks noChangeShapeType="1"/>
            </p:cNvSpPr>
            <p:nvPr/>
          </p:nvSpPr>
          <p:spPr bwMode="auto">
            <a:xfrm>
              <a:off x="1104" y="153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69" name="Line 5">
              <a:extLst>
                <a:ext uri="{FF2B5EF4-FFF2-40B4-BE49-F238E27FC236}">
                  <a16:creationId xmlns:a16="http://schemas.microsoft.com/office/drawing/2014/main" id="{E4AC32E2-CBB7-45B1-8526-1F53D3F90CFD}"/>
                </a:ext>
              </a:extLst>
            </p:cNvPr>
            <p:cNvSpPr>
              <a:spLocks noChangeShapeType="1"/>
            </p:cNvSpPr>
            <p:nvPr/>
          </p:nvSpPr>
          <p:spPr bwMode="auto">
            <a:xfrm>
              <a:off x="1104" y="177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0" name="Line 6">
              <a:extLst>
                <a:ext uri="{FF2B5EF4-FFF2-40B4-BE49-F238E27FC236}">
                  <a16:creationId xmlns:a16="http://schemas.microsoft.com/office/drawing/2014/main" id="{374B8A5C-B187-4E00-84EB-BBE5F5518A38}"/>
                </a:ext>
              </a:extLst>
            </p:cNvPr>
            <p:cNvSpPr>
              <a:spLocks noChangeShapeType="1"/>
            </p:cNvSpPr>
            <p:nvPr/>
          </p:nvSpPr>
          <p:spPr bwMode="auto">
            <a:xfrm>
              <a:off x="1104" y="201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1" name="Line 7">
              <a:extLst>
                <a:ext uri="{FF2B5EF4-FFF2-40B4-BE49-F238E27FC236}">
                  <a16:creationId xmlns:a16="http://schemas.microsoft.com/office/drawing/2014/main" id="{455B97B8-5131-44F7-B7FF-3177FE738277}"/>
                </a:ext>
              </a:extLst>
            </p:cNvPr>
            <p:cNvSpPr>
              <a:spLocks noChangeShapeType="1"/>
            </p:cNvSpPr>
            <p:nvPr/>
          </p:nvSpPr>
          <p:spPr bwMode="auto">
            <a:xfrm>
              <a:off x="1104" y="225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2" name="Line 8">
              <a:extLst>
                <a:ext uri="{FF2B5EF4-FFF2-40B4-BE49-F238E27FC236}">
                  <a16:creationId xmlns:a16="http://schemas.microsoft.com/office/drawing/2014/main" id="{F2AFE258-C1FB-4BD8-A60A-10939A2AF320}"/>
                </a:ext>
              </a:extLst>
            </p:cNvPr>
            <p:cNvSpPr>
              <a:spLocks noChangeShapeType="1"/>
            </p:cNvSpPr>
            <p:nvPr/>
          </p:nvSpPr>
          <p:spPr bwMode="auto">
            <a:xfrm>
              <a:off x="1104" y="249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3" name="Line 9">
              <a:extLst>
                <a:ext uri="{FF2B5EF4-FFF2-40B4-BE49-F238E27FC236}">
                  <a16:creationId xmlns:a16="http://schemas.microsoft.com/office/drawing/2014/main" id="{428A5306-B375-40C6-A2AB-ED8872F42418}"/>
                </a:ext>
              </a:extLst>
            </p:cNvPr>
            <p:cNvSpPr>
              <a:spLocks noChangeShapeType="1"/>
            </p:cNvSpPr>
            <p:nvPr/>
          </p:nvSpPr>
          <p:spPr bwMode="auto">
            <a:xfrm>
              <a:off x="1104" y="273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4" name="Line 10">
              <a:extLst>
                <a:ext uri="{FF2B5EF4-FFF2-40B4-BE49-F238E27FC236}">
                  <a16:creationId xmlns:a16="http://schemas.microsoft.com/office/drawing/2014/main" id="{8718D6A3-0BCF-4B57-8AC0-F7766E2939D2}"/>
                </a:ext>
              </a:extLst>
            </p:cNvPr>
            <p:cNvSpPr>
              <a:spLocks noChangeShapeType="1"/>
            </p:cNvSpPr>
            <p:nvPr/>
          </p:nvSpPr>
          <p:spPr bwMode="auto">
            <a:xfrm>
              <a:off x="1104" y="297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5" name="Line 11">
              <a:extLst>
                <a:ext uri="{FF2B5EF4-FFF2-40B4-BE49-F238E27FC236}">
                  <a16:creationId xmlns:a16="http://schemas.microsoft.com/office/drawing/2014/main" id="{2414997F-87D2-495F-919B-68C0D7C15DC2}"/>
                </a:ext>
              </a:extLst>
            </p:cNvPr>
            <p:cNvSpPr>
              <a:spLocks noChangeShapeType="1"/>
            </p:cNvSpPr>
            <p:nvPr/>
          </p:nvSpPr>
          <p:spPr bwMode="auto">
            <a:xfrm>
              <a:off x="1104" y="3216"/>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8076" name="Line 12">
            <a:extLst>
              <a:ext uri="{FF2B5EF4-FFF2-40B4-BE49-F238E27FC236}">
                <a16:creationId xmlns:a16="http://schemas.microsoft.com/office/drawing/2014/main" id="{A044BFB6-E220-4162-89A7-AC0AA3150BB0}"/>
              </a:ext>
            </a:extLst>
          </p:cNvPr>
          <p:cNvSpPr>
            <a:spLocks noChangeShapeType="1"/>
          </p:cNvSpPr>
          <p:nvPr/>
        </p:nvSpPr>
        <p:spPr bwMode="auto">
          <a:xfrm rot="16200000">
            <a:off x="1943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7" name="Line 13">
            <a:extLst>
              <a:ext uri="{FF2B5EF4-FFF2-40B4-BE49-F238E27FC236}">
                <a16:creationId xmlns:a16="http://schemas.microsoft.com/office/drawing/2014/main" id="{DFBA7305-BF73-42D6-ACD0-C5EAB68E7843}"/>
              </a:ext>
            </a:extLst>
          </p:cNvPr>
          <p:cNvSpPr>
            <a:spLocks noChangeShapeType="1"/>
          </p:cNvSpPr>
          <p:nvPr/>
        </p:nvSpPr>
        <p:spPr bwMode="auto">
          <a:xfrm rot="16200000">
            <a:off x="2324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8" name="Line 14">
            <a:extLst>
              <a:ext uri="{FF2B5EF4-FFF2-40B4-BE49-F238E27FC236}">
                <a16:creationId xmlns:a16="http://schemas.microsoft.com/office/drawing/2014/main" id="{8DC7FAD1-F096-4738-A2BE-F3819BB54B9B}"/>
              </a:ext>
            </a:extLst>
          </p:cNvPr>
          <p:cNvSpPr>
            <a:spLocks noChangeShapeType="1"/>
          </p:cNvSpPr>
          <p:nvPr/>
        </p:nvSpPr>
        <p:spPr bwMode="auto">
          <a:xfrm rot="16200000">
            <a:off x="2705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79" name="Line 15">
            <a:extLst>
              <a:ext uri="{FF2B5EF4-FFF2-40B4-BE49-F238E27FC236}">
                <a16:creationId xmlns:a16="http://schemas.microsoft.com/office/drawing/2014/main" id="{1455FD06-4D69-4196-8D36-52D44685908E}"/>
              </a:ext>
            </a:extLst>
          </p:cNvPr>
          <p:cNvSpPr>
            <a:spLocks noChangeShapeType="1"/>
          </p:cNvSpPr>
          <p:nvPr/>
        </p:nvSpPr>
        <p:spPr bwMode="auto">
          <a:xfrm rot="16200000">
            <a:off x="3086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0" name="Line 16">
            <a:extLst>
              <a:ext uri="{FF2B5EF4-FFF2-40B4-BE49-F238E27FC236}">
                <a16:creationId xmlns:a16="http://schemas.microsoft.com/office/drawing/2014/main" id="{5BED3FE5-0056-4BD2-B14B-B9EF6C557E31}"/>
              </a:ext>
            </a:extLst>
          </p:cNvPr>
          <p:cNvSpPr>
            <a:spLocks noChangeShapeType="1"/>
          </p:cNvSpPr>
          <p:nvPr/>
        </p:nvSpPr>
        <p:spPr bwMode="auto">
          <a:xfrm rot="16200000">
            <a:off x="3467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1" name="Line 17">
            <a:extLst>
              <a:ext uri="{FF2B5EF4-FFF2-40B4-BE49-F238E27FC236}">
                <a16:creationId xmlns:a16="http://schemas.microsoft.com/office/drawing/2014/main" id="{2DBC3910-994D-4F89-81D1-4E8A92E6B2BF}"/>
              </a:ext>
            </a:extLst>
          </p:cNvPr>
          <p:cNvSpPr>
            <a:spLocks noChangeShapeType="1"/>
          </p:cNvSpPr>
          <p:nvPr/>
        </p:nvSpPr>
        <p:spPr bwMode="auto">
          <a:xfrm rot="16200000">
            <a:off x="3848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2" name="Line 18">
            <a:extLst>
              <a:ext uri="{FF2B5EF4-FFF2-40B4-BE49-F238E27FC236}">
                <a16:creationId xmlns:a16="http://schemas.microsoft.com/office/drawing/2014/main" id="{56C95B12-B46F-48E3-8847-EC3940D2FE5F}"/>
              </a:ext>
            </a:extLst>
          </p:cNvPr>
          <p:cNvSpPr>
            <a:spLocks noChangeShapeType="1"/>
          </p:cNvSpPr>
          <p:nvPr/>
        </p:nvSpPr>
        <p:spPr bwMode="auto">
          <a:xfrm rot="16200000">
            <a:off x="4229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3" name="Line 19">
            <a:extLst>
              <a:ext uri="{FF2B5EF4-FFF2-40B4-BE49-F238E27FC236}">
                <a16:creationId xmlns:a16="http://schemas.microsoft.com/office/drawing/2014/main" id="{4262DC30-EFF1-4550-BDFC-C2E1939FC77F}"/>
              </a:ext>
            </a:extLst>
          </p:cNvPr>
          <p:cNvSpPr>
            <a:spLocks noChangeShapeType="1"/>
          </p:cNvSpPr>
          <p:nvPr/>
        </p:nvSpPr>
        <p:spPr bwMode="auto">
          <a:xfrm rot="16200000">
            <a:off x="4610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4" name="Line 20">
            <a:extLst>
              <a:ext uri="{FF2B5EF4-FFF2-40B4-BE49-F238E27FC236}">
                <a16:creationId xmlns:a16="http://schemas.microsoft.com/office/drawing/2014/main" id="{60F0BA2A-3105-4689-8967-0AE524B3682D}"/>
              </a:ext>
            </a:extLst>
          </p:cNvPr>
          <p:cNvSpPr>
            <a:spLocks noChangeShapeType="1"/>
          </p:cNvSpPr>
          <p:nvPr/>
        </p:nvSpPr>
        <p:spPr bwMode="auto">
          <a:xfrm rot="16200000">
            <a:off x="49911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5" name="Freeform 21">
            <a:extLst>
              <a:ext uri="{FF2B5EF4-FFF2-40B4-BE49-F238E27FC236}">
                <a16:creationId xmlns:a16="http://schemas.microsoft.com/office/drawing/2014/main" id="{0F4889AE-C0DE-472F-ABAA-F8B6644BB8F4}"/>
              </a:ext>
            </a:extLst>
          </p:cNvPr>
          <p:cNvSpPr>
            <a:spLocks/>
          </p:cNvSpPr>
          <p:nvPr/>
        </p:nvSpPr>
        <p:spPr bwMode="auto">
          <a:xfrm>
            <a:off x="3276601" y="2719388"/>
            <a:ext cx="2995613" cy="1852612"/>
          </a:xfrm>
          <a:custGeom>
            <a:avLst/>
            <a:gdLst>
              <a:gd name="T0" fmla="*/ 0 w 1887"/>
              <a:gd name="T1" fmla="*/ 1167 h 1167"/>
              <a:gd name="T2" fmla="*/ 285 w 1887"/>
              <a:gd name="T3" fmla="*/ 960 h 1167"/>
              <a:gd name="T4" fmla="*/ 1104 w 1887"/>
              <a:gd name="T5" fmla="*/ 804 h 1167"/>
              <a:gd name="T6" fmla="*/ 1230 w 1887"/>
              <a:gd name="T7" fmla="*/ 177 h 1167"/>
              <a:gd name="T8" fmla="*/ 1887 w 1887"/>
              <a:gd name="T9" fmla="*/ 0 h 1167"/>
            </a:gdLst>
            <a:ahLst/>
            <a:cxnLst>
              <a:cxn ang="0">
                <a:pos x="T0" y="T1"/>
              </a:cxn>
              <a:cxn ang="0">
                <a:pos x="T2" y="T3"/>
              </a:cxn>
              <a:cxn ang="0">
                <a:pos x="T4" y="T5"/>
              </a:cxn>
              <a:cxn ang="0">
                <a:pos x="T6" y="T7"/>
              </a:cxn>
              <a:cxn ang="0">
                <a:pos x="T8" y="T9"/>
              </a:cxn>
            </a:cxnLst>
            <a:rect l="0" t="0" r="r" b="b"/>
            <a:pathLst>
              <a:path w="1887" h="1167">
                <a:moveTo>
                  <a:pt x="0" y="1167"/>
                </a:moveTo>
                <a:cubicBezTo>
                  <a:pt x="47" y="1133"/>
                  <a:pt x="101" y="1020"/>
                  <a:pt x="285" y="960"/>
                </a:cubicBezTo>
                <a:cubicBezTo>
                  <a:pt x="469" y="900"/>
                  <a:pt x="946" y="935"/>
                  <a:pt x="1104" y="804"/>
                </a:cubicBezTo>
                <a:cubicBezTo>
                  <a:pt x="1262" y="673"/>
                  <a:pt x="1100" y="311"/>
                  <a:pt x="1230" y="177"/>
                </a:cubicBezTo>
                <a:cubicBezTo>
                  <a:pt x="1360" y="43"/>
                  <a:pt x="1750" y="37"/>
                  <a:pt x="1887" y="0"/>
                </a:cubicBezTo>
              </a:path>
            </a:pathLst>
          </a:cu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6" name="Text Box 22">
            <a:extLst>
              <a:ext uri="{FF2B5EF4-FFF2-40B4-BE49-F238E27FC236}">
                <a16:creationId xmlns:a16="http://schemas.microsoft.com/office/drawing/2014/main" id="{D562226C-6B8E-43C1-9A4A-B65536D0968A}"/>
              </a:ext>
            </a:extLst>
          </p:cNvPr>
          <p:cNvSpPr txBox="1">
            <a:spLocks noChangeArrowheads="1"/>
          </p:cNvSpPr>
          <p:nvPr/>
        </p:nvSpPr>
        <p:spPr bwMode="auto">
          <a:xfrm>
            <a:off x="3260725" y="3200400"/>
            <a:ext cx="1563688" cy="304800"/>
          </a:xfrm>
          <a:prstGeom prst="rect">
            <a:avLst/>
          </a:prstGeom>
          <a:noFill/>
          <a:ln>
            <a:noFill/>
          </a:ln>
          <a:effectLst/>
          <a:extLst>
            <a:ext uri="{909E8E84-426E-40DD-AFC4-6F175D3DCCD1}">
              <a14:hiddenFill xmlns:a14="http://schemas.microsoft.com/office/drawing/2010/main">
                <a:solidFill>
                  <a:srgbClr val="FFF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equivalence point</a:t>
            </a:r>
          </a:p>
        </p:txBody>
      </p:sp>
      <p:sp>
        <p:nvSpPr>
          <p:cNvPr id="88087" name="Line 23">
            <a:extLst>
              <a:ext uri="{FF2B5EF4-FFF2-40B4-BE49-F238E27FC236}">
                <a16:creationId xmlns:a16="http://schemas.microsoft.com/office/drawing/2014/main" id="{AC65D306-B296-49DF-BC4F-C06EA008D26E}"/>
              </a:ext>
            </a:extLst>
          </p:cNvPr>
          <p:cNvSpPr>
            <a:spLocks noChangeShapeType="1"/>
          </p:cNvSpPr>
          <p:nvPr/>
        </p:nvSpPr>
        <p:spPr bwMode="auto">
          <a:xfrm>
            <a:off x="4800600" y="33528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088" name="Text Box 24">
            <a:extLst>
              <a:ext uri="{FF2B5EF4-FFF2-40B4-BE49-F238E27FC236}">
                <a16:creationId xmlns:a16="http://schemas.microsoft.com/office/drawing/2014/main" id="{F4D36425-421B-4747-8F13-9E3166087CEA}"/>
              </a:ext>
            </a:extLst>
          </p:cNvPr>
          <p:cNvSpPr txBox="1">
            <a:spLocks noChangeArrowheads="1"/>
          </p:cNvSpPr>
          <p:nvPr/>
        </p:nvSpPr>
        <p:spPr bwMode="auto">
          <a:xfrm>
            <a:off x="2803526" y="2316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14.0</a:t>
            </a:r>
          </a:p>
        </p:txBody>
      </p:sp>
      <p:sp>
        <p:nvSpPr>
          <p:cNvPr id="88089" name="Text Box 25">
            <a:extLst>
              <a:ext uri="{FF2B5EF4-FFF2-40B4-BE49-F238E27FC236}">
                <a16:creationId xmlns:a16="http://schemas.microsoft.com/office/drawing/2014/main" id="{BADFB0EC-D1D0-4C9B-829D-AD72BB5C9D84}"/>
              </a:ext>
            </a:extLst>
          </p:cNvPr>
          <p:cNvSpPr txBox="1">
            <a:spLocks noChangeArrowheads="1"/>
          </p:cNvSpPr>
          <p:nvPr/>
        </p:nvSpPr>
        <p:spPr bwMode="auto">
          <a:xfrm>
            <a:off x="2819401" y="2697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12.0</a:t>
            </a:r>
          </a:p>
        </p:txBody>
      </p:sp>
      <p:sp>
        <p:nvSpPr>
          <p:cNvPr id="88090" name="Text Box 26">
            <a:extLst>
              <a:ext uri="{FF2B5EF4-FFF2-40B4-BE49-F238E27FC236}">
                <a16:creationId xmlns:a16="http://schemas.microsoft.com/office/drawing/2014/main" id="{74EAE617-25D2-4F0E-AEC8-AC0E45AF1360}"/>
              </a:ext>
            </a:extLst>
          </p:cNvPr>
          <p:cNvSpPr txBox="1">
            <a:spLocks noChangeArrowheads="1"/>
          </p:cNvSpPr>
          <p:nvPr/>
        </p:nvSpPr>
        <p:spPr bwMode="auto">
          <a:xfrm>
            <a:off x="2819401" y="30480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88091" name="Text Box 27">
            <a:extLst>
              <a:ext uri="{FF2B5EF4-FFF2-40B4-BE49-F238E27FC236}">
                <a16:creationId xmlns:a16="http://schemas.microsoft.com/office/drawing/2014/main" id="{BD83C7EF-420F-4B0A-8020-D57ADA9A20F0}"/>
              </a:ext>
            </a:extLst>
          </p:cNvPr>
          <p:cNvSpPr txBox="1">
            <a:spLocks noChangeArrowheads="1"/>
          </p:cNvSpPr>
          <p:nvPr/>
        </p:nvSpPr>
        <p:spPr bwMode="auto">
          <a:xfrm>
            <a:off x="2895600" y="3459164"/>
            <a:ext cx="395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8.0</a:t>
            </a:r>
          </a:p>
        </p:txBody>
      </p:sp>
      <p:sp>
        <p:nvSpPr>
          <p:cNvPr id="88092" name="Text Box 28">
            <a:extLst>
              <a:ext uri="{FF2B5EF4-FFF2-40B4-BE49-F238E27FC236}">
                <a16:creationId xmlns:a16="http://schemas.microsoft.com/office/drawing/2014/main" id="{E5034C43-AB25-44EE-B8D4-92B94FD9F892}"/>
              </a:ext>
            </a:extLst>
          </p:cNvPr>
          <p:cNvSpPr txBox="1">
            <a:spLocks noChangeArrowheads="1"/>
          </p:cNvSpPr>
          <p:nvPr/>
        </p:nvSpPr>
        <p:spPr bwMode="auto">
          <a:xfrm>
            <a:off x="2838450" y="3840164"/>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 6.0</a:t>
            </a:r>
          </a:p>
        </p:txBody>
      </p:sp>
      <p:sp>
        <p:nvSpPr>
          <p:cNvPr id="88093" name="Text Box 29">
            <a:extLst>
              <a:ext uri="{FF2B5EF4-FFF2-40B4-BE49-F238E27FC236}">
                <a16:creationId xmlns:a16="http://schemas.microsoft.com/office/drawing/2014/main" id="{3C09A028-2497-48E7-A603-97641EA2F343}"/>
              </a:ext>
            </a:extLst>
          </p:cNvPr>
          <p:cNvSpPr txBox="1">
            <a:spLocks noChangeArrowheads="1"/>
          </p:cNvSpPr>
          <p:nvPr/>
        </p:nvSpPr>
        <p:spPr bwMode="auto">
          <a:xfrm>
            <a:off x="2881314" y="4221164"/>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a:t>
            </a:r>
          </a:p>
        </p:txBody>
      </p:sp>
      <p:sp>
        <p:nvSpPr>
          <p:cNvPr id="88094" name="Text Box 30">
            <a:extLst>
              <a:ext uri="{FF2B5EF4-FFF2-40B4-BE49-F238E27FC236}">
                <a16:creationId xmlns:a16="http://schemas.microsoft.com/office/drawing/2014/main" id="{1AC1252D-57EE-43AE-AE8A-0CF23782CEBD}"/>
              </a:ext>
            </a:extLst>
          </p:cNvPr>
          <p:cNvSpPr txBox="1">
            <a:spLocks noChangeArrowheads="1"/>
          </p:cNvSpPr>
          <p:nvPr/>
        </p:nvSpPr>
        <p:spPr bwMode="auto">
          <a:xfrm>
            <a:off x="2895600" y="4602164"/>
            <a:ext cx="395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a:t>
            </a:r>
          </a:p>
        </p:txBody>
      </p:sp>
      <p:sp>
        <p:nvSpPr>
          <p:cNvPr id="88095" name="Text Box 31">
            <a:extLst>
              <a:ext uri="{FF2B5EF4-FFF2-40B4-BE49-F238E27FC236}">
                <a16:creationId xmlns:a16="http://schemas.microsoft.com/office/drawing/2014/main" id="{77CE317C-5D8E-40F0-B63B-6EEAF887DF41}"/>
              </a:ext>
            </a:extLst>
          </p:cNvPr>
          <p:cNvSpPr txBox="1">
            <a:spLocks noChangeArrowheads="1"/>
          </p:cNvSpPr>
          <p:nvPr/>
        </p:nvSpPr>
        <p:spPr bwMode="auto">
          <a:xfrm>
            <a:off x="2881314" y="49530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88096" name="Text Box 32">
            <a:extLst>
              <a:ext uri="{FF2B5EF4-FFF2-40B4-BE49-F238E27FC236}">
                <a16:creationId xmlns:a16="http://schemas.microsoft.com/office/drawing/2014/main" id="{CDDA6617-3C09-4DBD-A264-8FF2EF3F8DC1}"/>
              </a:ext>
            </a:extLst>
          </p:cNvPr>
          <p:cNvSpPr txBox="1">
            <a:spLocks noChangeArrowheads="1"/>
          </p:cNvSpPr>
          <p:nvPr/>
        </p:nvSpPr>
        <p:spPr bwMode="auto">
          <a:xfrm>
            <a:off x="3109914" y="51054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88097" name="Text Box 33">
            <a:extLst>
              <a:ext uri="{FF2B5EF4-FFF2-40B4-BE49-F238E27FC236}">
                <a16:creationId xmlns:a16="http://schemas.microsoft.com/office/drawing/2014/main" id="{21B97E5B-682D-441F-B3D4-2E7998CB3B48}"/>
              </a:ext>
            </a:extLst>
          </p:cNvPr>
          <p:cNvSpPr txBox="1">
            <a:spLocks noChangeArrowheads="1"/>
          </p:cNvSpPr>
          <p:nvPr/>
        </p:nvSpPr>
        <p:spPr bwMode="auto">
          <a:xfrm>
            <a:off x="37877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88098" name="Text Box 34">
            <a:extLst>
              <a:ext uri="{FF2B5EF4-FFF2-40B4-BE49-F238E27FC236}">
                <a16:creationId xmlns:a16="http://schemas.microsoft.com/office/drawing/2014/main" id="{66F1B378-5194-4FC6-9271-6892B2C494DB}"/>
              </a:ext>
            </a:extLst>
          </p:cNvPr>
          <p:cNvSpPr txBox="1">
            <a:spLocks noChangeArrowheads="1"/>
          </p:cNvSpPr>
          <p:nvPr/>
        </p:nvSpPr>
        <p:spPr bwMode="auto">
          <a:xfrm>
            <a:off x="45497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20.0</a:t>
            </a:r>
          </a:p>
        </p:txBody>
      </p:sp>
      <p:sp>
        <p:nvSpPr>
          <p:cNvPr id="88099" name="Text Box 35">
            <a:extLst>
              <a:ext uri="{FF2B5EF4-FFF2-40B4-BE49-F238E27FC236}">
                <a16:creationId xmlns:a16="http://schemas.microsoft.com/office/drawing/2014/main" id="{E48C7AED-69DA-4E8F-BEE4-556C04E6B6F0}"/>
              </a:ext>
            </a:extLst>
          </p:cNvPr>
          <p:cNvSpPr txBox="1">
            <a:spLocks noChangeArrowheads="1"/>
          </p:cNvSpPr>
          <p:nvPr/>
        </p:nvSpPr>
        <p:spPr bwMode="auto">
          <a:xfrm>
            <a:off x="53117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30.0</a:t>
            </a:r>
          </a:p>
        </p:txBody>
      </p:sp>
      <p:sp>
        <p:nvSpPr>
          <p:cNvPr id="88100" name="Text Box 36">
            <a:extLst>
              <a:ext uri="{FF2B5EF4-FFF2-40B4-BE49-F238E27FC236}">
                <a16:creationId xmlns:a16="http://schemas.microsoft.com/office/drawing/2014/main" id="{5DB64163-11D4-4C93-8865-7FE7E1B4B8A9}"/>
              </a:ext>
            </a:extLst>
          </p:cNvPr>
          <p:cNvSpPr txBox="1">
            <a:spLocks noChangeArrowheads="1"/>
          </p:cNvSpPr>
          <p:nvPr/>
        </p:nvSpPr>
        <p:spPr bwMode="auto">
          <a:xfrm>
            <a:off x="60737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40.0</a:t>
            </a:r>
          </a:p>
        </p:txBody>
      </p:sp>
      <p:sp>
        <p:nvSpPr>
          <p:cNvPr id="88101" name="Text Box 37">
            <a:extLst>
              <a:ext uri="{FF2B5EF4-FFF2-40B4-BE49-F238E27FC236}">
                <a16:creationId xmlns:a16="http://schemas.microsoft.com/office/drawing/2014/main" id="{9FCB6966-5A22-4B50-87ED-5824FD5D31DB}"/>
              </a:ext>
            </a:extLst>
          </p:cNvPr>
          <p:cNvSpPr txBox="1">
            <a:spLocks noChangeArrowheads="1"/>
          </p:cNvSpPr>
          <p:nvPr/>
        </p:nvSpPr>
        <p:spPr bwMode="auto">
          <a:xfrm rot="16200000">
            <a:off x="2536032" y="3559969"/>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88102" name="Text Box 38">
            <a:extLst>
              <a:ext uri="{FF2B5EF4-FFF2-40B4-BE49-F238E27FC236}">
                <a16:creationId xmlns:a16="http://schemas.microsoft.com/office/drawing/2014/main" id="{BF0BA5C4-362F-4890-BD68-E27F7C3FBD17}"/>
              </a:ext>
            </a:extLst>
          </p:cNvPr>
          <p:cNvSpPr txBox="1">
            <a:spLocks noChangeArrowheads="1"/>
          </p:cNvSpPr>
          <p:nvPr/>
        </p:nvSpPr>
        <p:spPr bwMode="auto">
          <a:xfrm>
            <a:off x="3473510" y="5384800"/>
            <a:ext cx="2771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400">
                <a:solidFill>
                  <a:srgbClr val="000000"/>
                </a:solidFill>
                <a:effectLst>
                  <a:outerShdw blurRad="38100" dist="38100" dir="2700000" algn="tl">
                    <a:srgbClr val="C0C0C0"/>
                  </a:outerShdw>
                </a:effectLst>
                <a:latin typeface="Arial" panose="020B0604020202020204" pitchFamily="34" charset="0"/>
              </a:rPr>
              <a:t>Volume of 0.100</a:t>
            </a:r>
            <a:r>
              <a:rPr lang="en-US" altLang="en-US" sz="1400" i="1">
                <a:solidFill>
                  <a:srgbClr val="000000"/>
                </a:solidFill>
                <a:effectLst>
                  <a:outerShdw blurRad="38100" dist="38100" dir="2700000" algn="tl">
                    <a:srgbClr val="C0C0C0"/>
                  </a:outerShdw>
                </a:effectLst>
                <a:latin typeface="Arial" panose="020B0604020202020204" pitchFamily="34" charset="0"/>
              </a:rPr>
              <a:t> M</a:t>
            </a:r>
            <a:r>
              <a:rPr lang="en-US" altLang="en-US" sz="1400">
                <a:solidFill>
                  <a:srgbClr val="000000"/>
                </a:solidFill>
                <a:effectLst>
                  <a:outerShdw blurRad="38100" dist="38100" dir="2700000" algn="tl">
                    <a:srgbClr val="C0C0C0"/>
                  </a:outerShdw>
                </a:effectLst>
                <a:latin typeface="Arial" panose="020B0604020202020204" pitchFamily="34" charset="0"/>
              </a:rPr>
              <a:t> NaOH added</a:t>
            </a:r>
          </a:p>
          <a:p>
            <a:pPr algn="ctr" fontAlgn="base">
              <a:spcBef>
                <a:spcPct val="0"/>
              </a:spcBef>
              <a:spcAft>
                <a:spcPct val="0"/>
              </a:spcAft>
            </a:pPr>
            <a:r>
              <a:rPr lang="en-US" altLang="en-US" sz="1400" b="1">
                <a:solidFill>
                  <a:srgbClr val="000000"/>
                </a:solidFill>
                <a:latin typeface="Arial" panose="020B0604020202020204" pitchFamily="34" charset="0"/>
              </a:rPr>
              <a:t>(mL)</a:t>
            </a:r>
            <a:endParaRPr lang="en-US" altLang="en-US" sz="1400" b="1" i="1">
              <a:solidFill>
                <a:srgbClr val="000000"/>
              </a:solidFill>
              <a:latin typeface="Arial" panose="020B0604020202020204" pitchFamily="34" charset="0"/>
            </a:endParaRPr>
          </a:p>
        </p:txBody>
      </p:sp>
      <p:sp>
        <p:nvSpPr>
          <p:cNvPr id="88103" name="Text Box 39">
            <a:extLst>
              <a:ext uri="{FF2B5EF4-FFF2-40B4-BE49-F238E27FC236}">
                <a16:creationId xmlns:a16="http://schemas.microsoft.com/office/drawing/2014/main" id="{DAE979A9-26B1-435D-9E23-3CD023BAF1E6}"/>
              </a:ext>
            </a:extLst>
          </p:cNvPr>
          <p:cNvSpPr txBox="1">
            <a:spLocks noChangeArrowheads="1"/>
          </p:cNvSpPr>
          <p:nvPr/>
        </p:nvSpPr>
        <p:spPr bwMode="auto">
          <a:xfrm>
            <a:off x="2667000" y="1524000"/>
            <a:ext cx="313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Titration of a Weak Acid With</a:t>
            </a:r>
          </a:p>
          <a:p>
            <a:pPr fontAlgn="base">
              <a:spcBef>
                <a:spcPct val="0"/>
              </a:spcBef>
              <a:spcAft>
                <a:spcPct val="0"/>
              </a:spcAft>
            </a:pPr>
            <a:r>
              <a:rPr lang="en-US" altLang="en-US">
                <a:solidFill>
                  <a:srgbClr val="000000"/>
                </a:solidFill>
                <a:latin typeface="Arial" panose="020B0604020202020204" pitchFamily="34" charset="0"/>
              </a:rPr>
              <a:t>a Strong Base</a:t>
            </a:r>
          </a:p>
        </p:txBody>
      </p:sp>
      <p:sp>
        <p:nvSpPr>
          <p:cNvPr id="88104" name="Line 40">
            <a:extLst>
              <a:ext uri="{FF2B5EF4-FFF2-40B4-BE49-F238E27FC236}">
                <a16:creationId xmlns:a16="http://schemas.microsoft.com/office/drawing/2014/main" id="{A8CADEAF-D07B-4F68-A9CF-7688F7DD8830}"/>
              </a:ext>
            </a:extLst>
          </p:cNvPr>
          <p:cNvSpPr>
            <a:spLocks noChangeShapeType="1"/>
          </p:cNvSpPr>
          <p:nvPr/>
        </p:nvSpPr>
        <p:spPr bwMode="auto">
          <a:xfrm>
            <a:off x="2743200" y="2209800"/>
            <a:ext cx="3733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88105" name="Group 41">
            <a:extLst>
              <a:ext uri="{FF2B5EF4-FFF2-40B4-BE49-F238E27FC236}">
                <a16:creationId xmlns:a16="http://schemas.microsoft.com/office/drawing/2014/main" id="{685D9DE5-2AC6-41DF-8218-D7839D538FDE}"/>
              </a:ext>
            </a:extLst>
          </p:cNvPr>
          <p:cNvGrpSpPr>
            <a:grpSpLocks/>
          </p:cNvGrpSpPr>
          <p:nvPr/>
        </p:nvGrpSpPr>
        <p:grpSpPr bwMode="auto">
          <a:xfrm>
            <a:off x="6553200" y="1828800"/>
            <a:ext cx="3048000" cy="3810000"/>
            <a:chOff x="3120" y="1152"/>
            <a:chExt cx="1920" cy="2400"/>
          </a:xfrm>
        </p:grpSpPr>
        <p:sp>
          <p:nvSpPr>
            <p:cNvPr id="88106" name="Rectangle 42">
              <a:extLst>
                <a:ext uri="{FF2B5EF4-FFF2-40B4-BE49-F238E27FC236}">
                  <a16:creationId xmlns:a16="http://schemas.microsoft.com/office/drawing/2014/main" id="{24824D64-8C9E-4B6E-9CC4-1B9923F1B4D2}"/>
                </a:ext>
              </a:extLst>
            </p:cNvPr>
            <p:cNvSpPr>
              <a:spLocks noChangeArrowheads="1"/>
            </p:cNvSpPr>
            <p:nvPr/>
          </p:nvSpPr>
          <p:spPr bwMode="auto">
            <a:xfrm>
              <a:off x="3120" y="1152"/>
              <a:ext cx="1920" cy="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88107" name="Text Box 43">
              <a:extLst>
                <a:ext uri="{FF2B5EF4-FFF2-40B4-BE49-F238E27FC236}">
                  <a16:creationId xmlns:a16="http://schemas.microsoft.com/office/drawing/2014/main" id="{C8C2C5E7-7D65-4142-BF46-896B2A73ADFE}"/>
                </a:ext>
              </a:extLst>
            </p:cNvPr>
            <p:cNvSpPr txBox="1">
              <a:spLocks noChangeArrowheads="1"/>
            </p:cNvSpPr>
            <p:nvPr/>
          </p:nvSpPr>
          <p:spPr bwMode="auto">
            <a:xfrm>
              <a:off x="3504" y="1972"/>
              <a:ext cx="1261" cy="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  0.00	           2.89</a:t>
              </a:r>
            </a:p>
            <a:p>
              <a:pPr fontAlgn="base">
                <a:spcBef>
                  <a:spcPct val="0"/>
                </a:spcBef>
                <a:spcAft>
                  <a:spcPct val="0"/>
                </a:spcAft>
              </a:pPr>
              <a:r>
                <a:rPr lang="en-US" altLang="en-US" sz="1400">
                  <a:solidFill>
                    <a:srgbClr val="000000"/>
                  </a:solidFill>
                  <a:latin typeface="Arial" panose="020B0604020202020204" pitchFamily="34" charset="0"/>
                </a:rPr>
                <a:t>  5.00	           4.14</a:t>
              </a:r>
            </a:p>
            <a:p>
              <a:pPr fontAlgn="base">
                <a:spcBef>
                  <a:spcPct val="0"/>
                </a:spcBef>
                <a:spcAft>
                  <a:spcPct val="0"/>
                </a:spcAft>
              </a:pPr>
              <a:r>
                <a:rPr lang="en-US" altLang="en-US" sz="1400">
                  <a:solidFill>
                    <a:srgbClr val="000000"/>
                  </a:solidFill>
                  <a:latin typeface="Arial" panose="020B0604020202020204" pitchFamily="34" charset="0"/>
                </a:rPr>
                <a:t>10.00	           4.57</a:t>
              </a:r>
            </a:p>
            <a:p>
              <a:pPr fontAlgn="base">
                <a:spcBef>
                  <a:spcPct val="0"/>
                </a:spcBef>
                <a:spcAft>
                  <a:spcPct val="0"/>
                </a:spcAft>
              </a:pPr>
              <a:r>
                <a:rPr lang="en-US" altLang="en-US" sz="1400">
                  <a:solidFill>
                    <a:srgbClr val="000000"/>
                  </a:solidFill>
                  <a:latin typeface="Arial" panose="020B0604020202020204" pitchFamily="34" charset="0"/>
                </a:rPr>
                <a:t>12.50	           4.74</a:t>
              </a:r>
            </a:p>
            <a:p>
              <a:pPr fontAlgn="base">
                <a:spcBef>
                  <a:spcPct val="0"/>
                </a:spcBef>
                <a:spcAft>
                  <a:spcPct val="0"/>
                </a:spcAft>
              </a:pPr>
              <a:r>
                <a:rPr lang="en-US" altLang="en-US" sz="1400">
                  <a:solidFill>
                    <a:srgbClr val="000000"/>
                  </a:solidFill>
                  <a:latin typeface="Arial" panose="020B0604020202020204" pitchFamily="34" charset="0"/>
                </a:rPr>
                <a:t>15.00	           4.92</a:t>
              </a:r>
            </a:p>
            <a:p>
              <a:pPr fontAlgn="base">
                <a:spcBef>
                  <a:spcPct val="0"/>
                </a:spcBef>
                <a:spcAft>
                  <a:spcPct val="0"/>
                </a:spcAft>
              </a:pPr>
              <a:r>
                <a:rPr lang="en-US" altLang="en-US" sz="1400">
                  <a:solidFill>
                    <a:srgbClr val="000000"/>
                  </a:solidFill>
                  <a:latin typeface="Arial" panose="020B0604020202020204" pitchFamily="34" charset="0"/>
                </a:rPr>
                <a:t>20.00	           5.35</a:t>
              </a:r>
            </a:p>
            <a:p>
              <a:pPr fontAlgn="base">
                <a:spcBef>
                  <a:spcPct val="0"/>
                </a:spcBef>
                <a:spcAft>
                  <a:spcPct val="0"/>
                </a:spcAft>
              </a:pPr>
              <a:r>
                <a:rPr lang="en-US" altLang="en-US" sz="1400">
                  <a:solidFill>
                    <a:srgbClr val="000000"/>
                  </a:solidFill>
                  <a:latin typeface="Arial" panose="020B0604020202020204" pitchFamily="34" charset="0"/>
                </a:rPr>
                <a:t>24.00	           6.12</a:t>
              </a:r>
            </a:p>
            <a:p>
              <a:pPr fontAlgn="base">
                <a:spcBef>
                  <a:spcPct val="0"/>
                </a:spcBef>
                <a:spcAft>
                  <a:spcPct val="0"/>
                </a:spcAft>
              </a:pPr>
              <a:r>
                <a:rPr lang="en-US" altLang="en-US" sz="1400">
                  <a:solidFill>
                    <a:srgbClr val="000000"/>
                  </a:solidFill>
                  <a:latin typeface="Arial" panose="020B0604020202020204" pitchFamily="34" charset="0"/>
                </a:rPr>
                <a:t>25.00	           8.72</a:t>
              </a:r>
            </a:p>
            <a:p>
              <a:pPr fontAlgn="base">
                <a:spcBef>
                  <a:spcPct val="0"/>
                </a:spcBef>
                <a:spcAft>
                  <a:spcPct val="0"/>
                </a:spcAft>
              </a:pPr>
              <a:r>
                <a:rPr lang="en-US" altLang="en-US" sz="1400">
                  <a:solidFill>
                    <a:srgbClr val="000000"/>
                  </a:solidFill>
                  <a:latin typeface="Arial" panose="020B0604020202020204" pitchFamily="34" charset="0"/>
                </a:rPr>
                <a:t>26.00	         11.30</a:t>
              </a:r>
            </a:p>
            <a:p>
              <a:pPr fontAlgn="base">
                <a:spcBef>
                  <a:spcPct val="0"/>
                </a:spcBef>
                <a:spcAft>
                  <a:spcPct val="0"/>
                </a:spcAft>
              </a:pPr>
              <a:r>
                <a:rPr lang="en-US" altLang="en-US" sz="1400">
                  <a:solidFill>
                    <a:srgbClr val="000000"/>
                  </a:solidFill>
                  <a:latin typeface="Arial" panose="020B0604020202020204" pitchFamily="34" charset="0"/>
                </a:rPr>
                <a:t>30.00	         11.96</a:t>
              </a:r>
            </a:p>
            <a:p>
              <a:pPr fontAlgn="base">
                <a:spcBef>
                  <a:spcPct val="0"/>
                </a:spcBef>
                <a:spcAft>
                  <a:spcPct val="0"/>
                </a:spcAft>
              </a:pPr>
              <a:r>
                <a:rPr lang="en-US" altLang="en-US" sz="1400">
                  <a:solidFill>
                    <a:srgbClr val="000000"/>
                  </a:solidFill>
                  <a:latin typeface="Arial" panose="020B0604020202020204" pitchFamily="34" charset="0"/>
                </a:rPr>
                <a:t>40.00	         12.36</a:t>
              </a:r>
            </a:p>
          </p:txBody>
        </p:sp>
        <p:sp>
          <p:nvSpPr>
            <p:cNvPr id="88108" name="Text Box 44">
              <a:extLst>
                <a:ext uri="{FF2B5EF4-FFF2-40B4-BE49-F238E27FC236}">
                  <a16:creationId xmlns:a16="http://schemas.microsoft.com/office/drawing/2014/main" id="{CE4A2847-0E7A-4AC6-8B4B-BAE6E9B9AA4E}"/>
                </a:ext>
              </a:extLst>
            </p:cNvPr>
            <p:cNvSpPr txBox="1">
              <a:spLocks noChangeArrowheads="1"/>
            </p:cNvSpPr>
            <p:nvPr/>
          </p:nvSpPr>
          <p:spPr bwMode="auto">
            <a:xfrm>
              <a:off x="3302" y="1559"/>
              <a:ext cx="14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NaOH added</a:t>
              </a:r>
            </a:p>
            <a:p>
              <a:pPr fontAlgn="base">
                <a:spcBef>
                  <a:spcPct val="0"/>
                </a:spcBef>
                <a:spcAft>
                  <a:spcPct val="0"/>
                </a:spcAft>
              </a:pPr>
              <a:r>
                <a:rPr lang="en-US" altLang="en-US">
                  <a:solidFill>
                    <a:srgbClr val="000000"/>
                  </a:solidFill>
                  <a:latin typeface="Arial" panose="020B0604020202020204" pitchFamily="34" charset="0"/>
                </a:rPr>
                <a:t>      (mL)               pH</a:t>
              </a:r>
            </a:p>
          </p:txBody>
        </p:sp>
        <p:sp>
          <p:nvSpPr>
            <p:cNvPr id="88109" name="Text Box 45">
              <a:extLst>
                <a:ext uri="{FF2B5EF4-FFF2-40B4-BE49-F238E27FC236}">
                  <a16:creationId xmlns:a16="http://schemas.microsoft.com/office/drawing/2014/main" id="{8F7D98E0-9612-429E-8CC4-4FF6B65F2BE0}"/>
                </a:ext>
              </a:extLst>
            </p:cNvPr>
            <p:cNvSpPr txBox="1">
              <a:spLocks noChangeArrowheads="1"/>
            </p:cNvSpPr>
            <p:nvPr/>
          </p:nvSpPr>
          <p:spPr bwMode="auto">
            <a:xfrm>
              <a:off x="3168" y="1257"/>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Titration Data</a:t>
              </a:r>
            </a:p>
          </p:txBody>
        </p:sp>
        <p:sp>
          <p:nvSpPr>
            <p:cNvPr id="88110" name="Line 46">
              <a:extLst>
                <a:ext uri="{FF2B5EF4-FFF2-40B4-BE49-F238E27FC236}">
                  <a16:creationId xmlns:a16="http://schemas.microsoft.com/office/drawing/2014/main" id="{DD4FB36A-AA4E-4E3F-9631-A77F08BE7B71}"/>
                </a:ext>
              </a:extLst>
            </p:cNvPr>
            <p:cNvSpPr>
              <a:spLocks noChangeShapeType="1"/>
            </p:cNvSpPr>
            <p:nvPr/>
          </p:nvSpPr>
          <p:spPr bwMode="auto">
            <a:xfrm>
              <a:off x="3264" y="1536"/>
              <a:ext cx="1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8111" name="Line 47">
              <a:extLst>
                <a:ext uri="{FF2B5EF4-FFF2-40B4-BE49-F238E27FC236}">
                  <a16:creationId xmlns:a16="http://schemas.microsoft.com/office/drawing/2014/main" id="{5EAB10AD-1D21-4127-A180-7598F275440E}"/>
                </a:ext>
              </a:extLst>
            </p:cNvPr>
            <p:cNvSpPr>
              <a:spLocks noChangeShapeType="1"/>
            </p:cNvSpPr>
            <p:nvPr/>
          </p:nvSpPr>
          <p:spPr bwMode="auto">
            <a:xfrm>
              <a:off x="3264" y="1920"/>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88112" name="Rectangle 48">
            <a:extLst>
              <a:ext uri="{FF2B5EF4-FFF2-40B4-BE49-F238E27FC236}">
                <a16:creationId xmlns:a16="http://schemas.microsoft.com/office/drawing/2014/main" id="{CBC8E484-08A3-41C3-BB43-14568961A394}"/>
              </a:ext>
            </a:extLst>
          </p:cNvPr>
          <p:cNvSpPr>
            <a:spLocks noGrp="1" noChangeArrowheads="1"/>
          </p:cNvSpPr>
          <p:nvPr>
            <p:ph type="title"/>
          </p:nvPr>
        </p:nvSpPr>
        <p:spPr>
          <a:xfrm>
            <a:off x="1905000" y="304800"/>
            <a:ext cx="8305800" cy="1143000"/>
          </a:xfrm>
        </p:spPr>
        <p:txBody>
          <a:bodyPr/>
          <a:lstStyle/>
          <a:p>
            <a:r>
              <a:rPr lang="en-US" altLang="en-US" sz="3200">
                <a:solidFill>
                  <a:schemeClr val="tx1"/>
                </a:solidFill>
              </a:rPr>
              <a:t>Titration of a Weak Acid With a Strong Base</a:t>
            </a:r>
            <a:endParaRPr lang="en-US" altLang="en-US">
              <a:solidFill>
                <a:schemeClr val="tx1"/>
              </a:solidFill>
            </a:endParaRPr>
          </a:p>
        </p:txBody>
      </p:sp>
      <p:sp>
        <p:nvSpPr>
          <p:cNvPr id="88113" name="Text Box 49">
            <a:extLst>
              <a:ext uri="{FF2B5EF4-FFF2-40B4-BE49-F238E27FC236}">
                <a16:creationId xmlns:a16="http://schemas.microsoft.com/office/drawing/2014/main" id="{D80EB40D-96F1-4292-9888-EDBFDEE0C4FB}"/>
              </a:ext>
            </a:extLst>
          </p:cNvPr>
          <p:cNvSpPr txBox="1">
            <a:spLocks noChangeArrowheads="1"/>
          </p:cNvSpPr>
          <p:nvPr/>
        </p:nvSpPr>
        <p:spPr bwMode="auto">
          <a:xfrm>
            <a:off x="3336925" y="6361113"/>
            <a:ext cx="567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Phenolphthalein is best indicator:  pH change 8.0 - 9.6</a:t>
            </a:r>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113"/>
                                        </p:tgtEl>
                                        <p:attrNameLst>
                                          <p:attrName>style.visibility</p:attrName>
                                        </p:attrNameLst>
                                      </p:cBhvr>
                                      <p:to>
                                        <p:strVal val="visible"/>
                                      </p:to>
                                    </p:set>
                                    <p:animEffect transition="in" filter="fade">
                                      <p:cBhvr>
                                        <p:cTn id="7" dur="1000"/>
                                        <p:tgtEl>
                                          <p:spTgt spid="88113"/>
                                        </p:tgtEl>
                                      </p:cBhvr>
                                    </p:animEffect>
                                    <p:anim calcmode="lin" valueType="num">
                                      <p:cBhvr>
                                        <p:cTn id="8" dur="1000" fill="hold"/>
                                        <p:tgtEl>
                                          <p:spTgt spid="88113"/>
                                        </p:tgtEl>
                                        <p:attrNameLst>
                                          <p:attrName>ppt_x</p:attrName>
                                        </p:attrNameLst>
                                      </p:cBhvr>
                                      <p:tavLst>
                                        <p:tav tm="0">
                                          <p:val>
                                            <p:strVal val="#ppt_x"/>
                                          </p:val>
                                        </p:tav>
                                        <p:tav tm="100000">
                                          <p:val>
                                            <p:strVal val="#ppt_x"/>
                                          </p:val>
                                        </p:tav>
                                      </p:tavLst>
                                    </p:anim>
                                    <p:anim calcmode="lin" valueType="num">
                                      <p:cBhvr>
                                        <p:cTn id="9" dur="1000" fill="hold"/>
                                        <p:tgtEl>
                                          <p:spTgt spid="88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5475E25-6641-4649-AF89-2199A79B4EF7}"/>
              </a:ext>
            </a:extLst>
          </p:cNvPr>
          <p:cNvSpPr>
            <a:spLocks noChangeArrowheads="1"/>
          </p:cNvSpPr>
          <p:nvPr/>
        </p:nvSpPr>
        <p:spPr bwMode="auto">
          <a:xfrm>
            <a:off x="5029200" y="1600200"/>
            <a:ext cx="5257800" cy="4419600"/>
          </a:xfrm>
          <a:prstGeom prst="rect">
            <a:avLst/>
          </a:prstGeom>
          <a:solidFill>
            <a:srgbClr val="FFFF99">
              <a:alpha val="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15" name="Freeform 3">
            <a:extLst>
              <a:ext uri="{FF2B5EF4-FFF2-40B4-BE49-F238E27FC236}">
                <a16:creationId xmlns:a16="http://schemas.microsoft.com/office/drawing/2014/main" id="{9050DFE1-00A9-43E0-99D1-BE1DEAE5419F}"/>
              </a:ext>
            </a:extLst>
          </p:cNvPr>
          <p:cNvSpPr>
            <a:spLocks/>
          </p:cNvSpPr>
          <p:nvPr/>
        </p:nvSpPr>
        <p:spPr bwMode="auto">
          <a:xfrm>
            <a:off x="5715001" y="2971801"/>
            <a:ext cx="4252913" cy="1979613"/>
          </a:xfrm>
          <a:custGeom>
            <a:avLst/>
            <a:gdLst>
              <a:gd name="T0" fmla="*/ 0 w 2679"/>
              <a:gd name="T1" fmla="*/ 0 h 1247"/>
              <a:gd name="T2" fmla="*/ 409 w 2679"/>
              <a:gd name="T3" fmla="*/ 200 h 1247"/>
              <a:gd name="T4" fmla="*/ 1912 w 2679"/>
              <a:gd name="T5" fmla="*/ 268 h 1247"/>
              <a:gd name="T6" fmla="*/ 2369 w 2679"/>
              <a:gd name="T7" fmla="*/ 398 h 1247"/>
              <a:gd name="T8" fmla="*/ 2414 w 2679"/>
              <a:gd name="T9" fmla="*/ 889 h 1247"/>
              <a:gd name="T10" fmla="*/ 2640 w 2679"/>
              <a:gd name="T11" fmla="*/ 1194 h 1247"/>
              <a:gd name="T12" fmla="*/ 2651 w 2679"/>
              <a:gd name="T13" fmla="*/ 1206 h 1247"/>
            </a:gdLst>
            <a:ahLst/>
            <a:cxnLst>
              <a:cxn ang="0">
                <a:pos x="T0" y="T1"/>
              </a:cxn>
              <a:cxn ang="0">
                <a:pos x="T2" y="T3"/>
              </a:cxn>
              <a:cxn ang="0">
                <a:pos x="T4" y="T5"/>
              </a:cxn>
              <a:cxn ang="0">
                <a:pos x="T6" y="T7"/>
              </a:cxn>
              <a:cxn ang="0">
                <a:pos x="T8" y="T9"/>
              </a:cxn>
              <a:cxn ang="0">
                <a:pos x="T10" y="T11"/>
              </a:cxn>
              <a:cxn ang="0">
                <a:pos x="T12" y="T13"/>
              </a:cxn>
            </a:cxnLst>
            <a:rect l="0" t="0" r="r" b="b"/>
            <a:pathLst>
              <a:path w="2679" h="1247">
                <a:moveTo>
                  <a:pt x="0" y="0"/>
                </a:moveTo>
                <a:cubicBezTo>
                  <a:pt x="68" y="33"/>
                  <a:pt x="90" y="155"/>
                  <a:pt x="409" y="200"/>
                </a:cubicBezTo>
                <a:cubicBezTo>
                  <a:pt x="728" y="245"/>
                  <a:pt x="1585" y="235"/>
                  <a:pt x="1912" y="268"/>
                </a:cubicBezTo>
                <a:cubicBezTo>
                  <a:pt x="2239" y="301"/>
                  <a:pt x="2285" y="295"/>
                  <a:pt x="2369" y="398"/>
                </a:cubicBezTo>
                <a:cubicBezTo>
                  <a:pt x="2453" y="501"/>
                  <a:pt x="2369" y="756"/>
                  <a:pt x="2414" y="889"/>
                </a:cubicBezTo>
                <a:cubicBezTo>
                  <a:pt x="2459" y="1022"/>
                  <a:pt x="2601" y="1141"/>
                  <a:pt x="2640" y="1194"/>
                </a:cubicBezTo>
                <a:cubicBezTo>
                  <a:pt x="2679" y="1247"/>
                  <a:pt x="2649" y="1204"/>
                  <a:pt x="2651" y="1206"/>
                </a:cubicBezTo>
              </a:path>
            </a:pathLst>
          </a:cu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16" name="Line 4">
            <a:extLst>
              <a:ext uri="{FF2B5EF4-FFF2-40B4-BE49-F238E27FC236}">
                <a16:creationId xmlns:a16="http://schemas.microsoft.com/office/drawing/2014/main" id="{80C4EEF6-4FA8-4760-A857-B3F2C3CB0980}"/>
              </a:ext>
            </a:extLst>
          </p:cNvPr>
          <p:cNvSpPr>
            <a:spLocks noChangeShapeType="1"/>
          </p:cNvSpPr>
          <p:nvPr/>
        </p:nvSpPr>
        <p:spPr bwMode="auto">
          <a:xfrm>
            <a:off x="5715000" y="2438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17" name="Line 5">
            <a:extLst>
              <a:ext uri="{FF2B5EF4-FFF2-40B4-BE49-F238E27FC236}">
                <a16:creationId xmlns:a16="http://schemas.microsoft.com/office/drawing/2014/main" id="{E6637177-8AFC-4B2C-B233-FCBD08B0756E}"/>
              </a:ext>
            </a:extLst>
          </p:cNvPr>
          <p:cNvSpPr>
            <a:spLocks noChangeShapeType="1"/>
          </p:cNvSpPr>
          <p:nvPr/>
        </p:nvSpPr>
        <p:spPr bwMode="auto">
          <a:xfrm>
            <a:off x="5715000" y="2819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18" name="Line 6">
            <a:extLst>
              <a:ext uri="{FF2B5EF4-FFF2-40B4-BE49-F238E27FC236}">
                <a16:creationId xmlns:a16="http://schemas.microsoft.com/office/drawing/2014/main" id="{65A8EA54-2514-42D0-B481-98D7EBF62AEC}"/>
              </a:ext>
            </a:extLst>
          </p:cNvPr>
          <p:cNvSpPr>
            <a:spLocks noChangeShapeType="1"/>
          </p:cNvSpPr>
          <p:nvPr/>
        </p:nvSpPr>
        <p:spPr bwMode="auto">
          <a:xfrm>
            <a:off x="5715000" y="3200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19" name="Line 7">
            <a:extLst>
              <a:ext uri="{FF2B5EF4-FFF2-40B4-BE49-F238E27FC236}">
                <a16:creationId xmlns:a16="http://schemas.microsoft.com/office/drawing/2014/main" id="{36B6F48C-BFF7-4845-BF78-C8A0363CFE6C}"/>
              </a:ext>
            </a:extLst>
          </p:cNvPr>
          <p:cNvSpPr>
            <a:spLocks noChangeShapeType="1"/>
          </p:cNvSpPr>
          <p:nvPr/>
        </p:nvSpPr>
        <p:spPr bwMode="auto">
          <a:xfrm>
            <a:off x="5715000" y="3581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0" name="Line 8">
            <a:extLst>
              <a:ext uri="{FF2B5EF4-FFF2-40B4-BE49-F238E27FC236}">
                <a16:creationId xmlns:a16="http://schemas.microsoft.com/office/drawing/2014/main" id="{91E7DA86-1D8C-435E-BD9F-EF621FAB305C}"/>
              </a:ext>
            </a:extLst>
          </p:cNvPr>
          <p:cNvSpPr>
            <a:spLocks noChangeShapeType="1"/>
          </p:cNvSpPr>
          <p:nvPr/>
        </p:nvSpPr>
        <p:spPr bwMode="auto">
          <a:xfrm>
            <a:off x="5715000" y="3962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1" name="Line 9">
            <a:extLst>
              <a:ext uri="{FF2B5EF4-FFF2-40B4-BE49-F238E27FC236}">
                <a16:creationId xmlns:a16="http://schemas.microsoft.com/office/drawing/2014/main" id="{55F5FA08-E291-4488-AE5B-3941E3AD80E0}"/>
              </a:ext>
            </a:extLst>
          </p:cNvPr>
          <p:cNvSpPr>
            <a:spLocks noChangeShapeType="1"/>
          </p:cNvSpPr>
          <p:nvPr/>
        </p:nvSpPr>
        <p:spPr bwMode="auto">
          <a:xfrm>
            <a:off x="5715000" y="4343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2" name="Line 10">
            <a:extLst>
              <a:ext uri="{FF2B5EF4-FFF2-40B4-BE49-F238E27FC236}">
                <a16:creationId xmlns:a16="http://schemas.microsoft.com/office/drawing/2014/main" id="{642F7A6E-E320-413D-9C6A-16DE33C5C73B}"/>
              </a:ext>
            </a:extLst>
          </p:cNvPr>
          <p:cNvSpPr>
            <a:spLocks noChangeShapeType="1"/>
          </p:cNvSpPr>
          <p:nvPr/>
        </p:nvSpPr>
        <p:spPr bwMode="auto">
          <a:xfrm>
            <a:off x="5715000" y="4724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3" name="Line 11">
            <a:extLst>
              <a:ext uri="{FF2B5EF4-FFF2-40B4-BE49-F238E27FC236}">
                <a16:creationId xmlns:a16="http://schemas.microsoft.com/office/drawing/2014/main" id="{47473B42-B860-477E-93B7-3C9A5A826A77}"/>
              </a:ext>
            </a:extLst>
          </p:cNvPr>
          <p:cNvSpPr>
            <a:spLocks noChangeShapeType="1"/>
          </p:cNvSpPr>
          <p:nvPr/>
        </p:nvSpPr>
        <p:spPr bwMode="auto">
          <a:xfrm>
            <a:off x="5715000" y="5105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4" name="Line 12">
            <a:extLst>
              <a:ext uri="{FF2B5EF4-FFF2-40B4-BE49-F238E27FC236}">
                <a16:creationId xmlns:a16="http://schemas.microsoft.com/office/drawing/2014/main" id="{191C5151-7583-48B8-BC38-3AC115EB30C0}"/>
              </a:ext>
            </a:extLst>
          </p:cNvPr>
          <p:cNvSpPr>
            <a:spLocks noChangeShapeType="1"/>
          </p:cNvSpPr>
          <p:nvPr/>
        </p:nvSpPr>
        <p:spPr bwMode="auto">
          <a:xfrm rot="16200000">
            <a:off x="4381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5" name="Line 13">
            <a:extLst>
              <a:ext uri="{FF2B5EF4-FFF2-40B4-BE49-F238E27FC236}">
                <a16:creationId xmlns:a16="http://schemas.microsoft.com/office/drawing/2014/main" id="{D77FB991-0188-4FD8-8B35-B47E33DEBF9C}"/>
              </a:ext>
            </a:extLst>
          </p:cNvPr>
          <p:cNvSpPr>
            <a:spLocks noChangeShapeType="1"/>
          </p:cNvSpPr>
          <p:nvPr/>
        </p:nvSpPr>
        <p:spPr bwMode="auto">
          <a:xfrm rot="16200000">
            <a:off x="4762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6" name="Line 14">
            <a:extLst>
              <a:ext uri="{FF2B5EF4-FFF2-40B4-BE49-F238E27FC236}">
                <a16:creationId xmlns:a16="http://schemas.microsoft.com/office/drawing/2014/main" id="{2FFFC5AD-47C0-4B35-B924-6BD7D922A179}"/>
              </a:ext>
            </a:extLst>
          </p:cNvPr>
          <p:cNvSpPr>
            <a:spLocks noChangeShapeType="1"/>
          </p:cNvSpPr>
          <p:nvPr/>
        </p:nvSpPr>
        <p:spPr bwMode="auto">
          <a:xfrm rot="16200000">
            <a:off x="5143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7" name="Line 15">
            <a:extLst>
              <a:ext uri="{FF2B5EF4-FFF2-40B4-BE49-F238E27FC236}">
                <a16:creationId xmlns:a16="http://schemas.microsoft.com/office/drawing/2014/main" id="{ED7DC29E-3DCB-42DE-BAEC-CFE3C97F64E2}"/>
              </a:ext>
            </a:extLst>
          </p:cNvPr>
          <p:cNvSpPr>
            <a:spLocks noChangeShapeType="1"/>
          </p:cNvSpPr>
          <p:nvPr/>
        </p:nvSpPr>
        <p:spPr bwMode="auto">
          <a:xfrm rot="16200000">
            <a:off x="5524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8" name="Line 16">
            <a:extLst>
              <a:ext uri="{FF2B5EF4-FFF2-40B4-BE49-F238E27FC236}">
                <a16:creationId xmlns:a16="http://schemas.microsoft.com/office/drawing/2014/main" id="{ED9B7446-44CC-4B4B-BA3E-0010ED54D7F7}"/>
              </a:ext>
            </a:extLst>
          </p:cNvPr>
          <p:cNvSpPr>
            <a:spLocks noChangeShapeType="1"/>
          </p:cNvSpPr>
          <p:nvPr/>
        </p:nvSpPr>
        <p:spPr bwMode="auto">
          <a:xfrm rot="16200000">
            <a:off x="5905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29" name="Line 17">
            <a:extLst>
              <a:ext uri="{FF2B5EF4-FFF2-40B4-BE49-F238E27FC236}">
                <a16:creationId xmlns:a16="http://schemas.microsoft.com/office/drawing/2014/main" id="{BEB7E9D8-D193-4604-A71E-1982DC81E54F}"/>
              </a:ext>
            </a:extLst>
          </p:cNvPr>
          <p:cNvSpPr>
            <a:spLocks noChangeShapeType="1"/>
          </p:cNvSpPr>
          <p:nvPr/>
        </p:nvSpPr>
        <p:spPr bwMode="auto">
          <a:xfrm rot="16200000">
            <a:off x="6286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30" name="Line 18">
            <a:extLst>
              <a:ext uri="{FF2B5EF4-FFF2-40B4-BE49-F238E27FC236}">
                <a16:creationId xmlns:a16="http://schemas.microsoft.com/office/drawing/2014/main" id="{104B7DFC-4ED6-4461-B6D9-21140267694C}"/>
              </a:ext>
            </a:extLst>
          </p:cNvPr>
          <p:cNvSpPr>
            <a:spLocks noChangeShapeType="1"/>
          </p:cNvSpPr>
          <p:nvPr/>
        </p:nvSpPr>
        <p:spPr bwMode="auto">
          <a:xfrm rot="16200000">
            <a:off x="6667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31" name="Line 19">
            <a:extLst>
              <a:ext uri="{FF2B5EF4-FFF2-40B4-BE49-F238E27FC236}">
                <a16:creationId xmlns:a16="http://schemas.microsoft.com/office/drawing/2014/main" id="{4307CCF9-D8CC-4FAC-A4FA-1388D351CA44}"/>
              </a:ext>
            </a:extLst>
          </p:cNvPr>
          <p:cNvSpPr>
            <a:spLocks noChangeShapeType="1"/>
          </p:cNvSpPr>
          <p:nvPr/>
        </p:nvSpPr>
        <p:spPr bwMode="auto">
          <a:xfrm rot="16200000">
            <a:off x="7048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32" name="Line 20">
            <a:extLst>
              <a:ext uri="{FF2B5EF4-FFF2-40B4-BE49-F238E27FC236}">
                <a16:creationId xmlns:a16="http://schemas.microsoft.com/office/drawing/2014/main" id="{11A4A8CA-BB18-41FA-B296-A9A798A7BC57}"/>
              </a:ext>
            </a:extLst>
          </p:cNvPr>
          <p:cNvSpPr>
            <a:spLocks noChangeShapeType="1"/>
          </p:cNvSpPr>
          <p:nvPr/>
        </p:nvSpPr>
        <p:spPr bwMode="auto">
          <a:xfrm rot="16200000">
            <a:off x="7429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33" name="Text Box 21">
            <a:extLst>
              <a:ext uri="{FF2B5EF4-FFF2-40B4-BE49-F238E27FC236}">
                <a16:creationId xmlns:a16="http://schemas.microsoft.com/office/drawing/2014/main" id="{EE3CF442-4D84-470E-B404-9D1288E427DF}"/>
              </a:ext>
            </a:extLst>
          </p:cNvPr>
          <p:cNvSpPr txBox="1">
            <a:spLocks noChangeArrowheads="1"/>
          </p:cNvSpPr>
          <p:nvPr/>
        </p:nvSpPr>
        <p:spPr bwMode="auto">
          <a:xfrm>
            <a:off x="7543800" y="3962400"/>
            <a:ext cx="1563688" cy="304800"/>
          </a:xfrm>
          <a:prstGeom prst="rect">
            <a:avLst/>
          </a:prstGeom>
          <a:solidFill>
            <a:schemeClr val="bg1">
              <a:alpha val="64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equivalence point</a:t>
            </a:r>
          </a:p>
        </p:txBody>
      </p:sp>
      <p:sp>
        <p:nvSpPr>
          <p:cNvPr id="90134" name="Text Box 22">
            <a:extLst>
              <a:ext uri="{FF2B5EF4-FFF2-40B4-BE49-F238E27FC236}">
                <a16:creationId xmlns:a16="http://schemas.microsoft.com/office/drawing/2014/main" id="{8CEF7079-B1B4-461E-B10A-C3F1A3875BD9}"/>
              </a:ext>
            </a:extLst>
          </p:cNvPr>
          <p:cNvSpPr txBox="1">
            <a:spLocks noChangeArrowheads="1"/>
          </p:cNvSpPr>
          <p:nvPr/>
        </p:nvSpPr>
        <p:spPr bwMode="auto">
          <a:xfrm>
            <a:off x="5241926" y="2316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14.0</a:t>
            </a:r>
          </a:p>
        </p:txBody>
      </p:sp>
      <p:sp>
        <p:nvSpPr>
          <p:cNvPr id="90135" name="Text Box 23">
            <a:extLst>
              <a:ext uri="{FF2B5EF4-FFF2-40B4-BE49-F238E27FC236}">
                <a16:creationId xmlns:a16="http://schemas.microsoft.com/office/drawing/2014/main" id="{B0E1C363-F1C9-407D-92D1-623A53564D1C}"/>
              </a:ext>
            </a:extLst>
          </p:cNvPr>
          <p:cNvSpPr txBox="1">
            <a:spLocks noChangeArrowheads="1"/>
          </p:cNvSpPr>
          <p:nvPr/>
        </p:nvSpPr>
        <p:spPr bwMode="auto">
          <a:xfrm>
            <a:off x="5257801" y="2697164"/>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12.0</a:t>
            </a:r>
          </a:p>
        </p:txBody>
      </p:sp>
      <p:sp>
        <p:nvSpPr>
          <p:cNvPr id="90136" name="Text Box 24">
            <a:extLst>
              <a:ext uri="{FF2B5EF4-FFF2-40B4-BE49-F238E27FC236}">
                <a16:creationId xmlns:a16="http://schemas.microsoft.com/office/drawing/2014/main" id="{131E0BAB-6E1B-40FD-9670-E7EA7D02BF87}"/>
              </a:ext>
            </a:extLst>
          </p:cNvPr>
          <p:cNvSpPr txBox="1">
            <a:spLocks noChangeArrowheads="1"/>
          </p:cNvSpPr>
          <p:nvPr/>
        </p:nvSpPr>
        <p:spPr bwMode="auto">
          <a:xfrm>
            <a:off x="5257801" y="30480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90137" name="Text Box 25">
            <a:extLst>
              <a:ext uri="{FF2B5EF4-FFF2-40B4-BE49-F238E27FC236}">
                <a16:creationId xmlns:a16="http://schemas.microsoft.com/office/drawing/2014/main" id="{5E8CB1C5-F0CA-4CA0-936F-0DD91CB27D40}"/>
              </a:ext>
            </a:extLst>
          </p:cNvPr>
          <p:cNvSpPr txBox="1">
            <a:spLocks noChangeArrowheads="1"/>
          </p:cNvSpPr>
          <p:nvPr/>
        </p:nvSpPr>
        <p:spPr bwMode="auto">
          <a:xfrm>
            <a:off x="5334000" y="3459164"/>
            <a:ext cx="395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8.0</a:t>
            </a:r>
          </a:p>
        </p:txBody>
      </p:sp>
      <p:sp>
        <p:nvSpPr>
          <p:cNvPr id="90138" name="Text Box 26">
            <a:extLst>
              <a:ext uri="{FF2B5EF4-FFF2-40B4-BE49-F238E27FC236}">
                <a16:creationId xmlns:a16="http://schemas.microsoft.com/office/drawing/2014/main" id="{A0FBED25-682D-42A6-B154-F65C105E1862}"/>
              </a:ext>
            </a:extLst>
          </p:cNvPr>
          <p:cNvSpPr txBox="1">
            <a:spLocks noChangeArrowheads="1"/>
          </p:cNvSpPr>
          <p:nvPr/>
        </p:nvSpPr>
        <p:spPr bwMode="auto">
          <a:xfrm>
            <a:off x="5276850" y="3840164"/>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 6.0</a:t>
            </a:r>
          </a:p>
        </p:txBody>
      </p:sp>
      <p:sp>
        <p:nvSpPr>
          <p:cNvPr id="90139" name="Text Box 27">
            <a:extLst>
              <a:ext uri="{FF2B5EF4-FFF2-40B4-BE49-F238E27FC236}">
                <a16:creationId xmlns:a16="http://schemas.microsoft.com/office/drawing/2014/main" id="{92F46C18-0D51-468A-9BA9-811AC634FF5E}"/>
              </a:ext>
            </a:extLst>
          </p:cNvPr>
          <p:cNvSpPr txBox="1">
            <a:spLocks noChangeArrowheads="1"/>
          </p:cNvSpPr>
          <p:nvPr/>
        </p:nvSpPr>
        <p:spPr bwMode="auto">
          <a:xfrm>
            <a:off x="5319714" y="4221164"/>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a:t>
            </a:r>
          </a:p>
        </p:txBody>
      </p:sp>
      <p:sp>
        <p:nvSpPr>
          <p:cNvPr id="90140" name="Text Box 28">
            <a:extLst>
              <a:ext uri="{FF2B5EF4-FFF2-40B4-BE49-F238E27FC236}">
                <a16:creationId xmlns:a16="http://schemas.microsoft.com/office/drawing/2014/main" id="{596E76CE-B4AA-4D63-BA98-B6BE2BFCC986}"/>
              </a:ext>
            </a:extLst>
          </p:cNvPr>
          <p:cNvSpPr txBox="1">
            <a:spLocks noChangeArrowheads="1"/>
          </p:cNvSpPr>
          <p:nvPr/>
        </p:nvSpPr>
        <p:spPr bwMode="auto">
          <a:xfrm>
            <a:off x="5334000" y="4602164"/>
            <a:ext cx="395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a:t>
            </a:r>
          </a:p>
        </p:txBody>
      </p:sp>
      <p:sp>
        <p:nvSpPr>
          <p:cNvPr id="90141" name="Text Box 29">
            <a:extLst>
              <a:ext uri="{FF2B5EF4-FFF2-40B4-BE49-F238E27FC236}">
                <a16:creationId xmlns:a16="http://schemas.microsoft.com/office/drawing/2014/main" id="{EF5AA88A-9A08-40AC-BA29-FD501A12F265}"/>
              </a:ext>
            </a:extLst>
          </p:cNvPr>
          <p:cNvSpPr txBox="1">
            <a:spLocks noChangeArrowheads="1"/>
          </p:cNvSpPr>
          <p:nvPr/>
        </p:nvSpPr>
        <p:spPr bwMode="auto">
          <a:xfrm>
            <a:off x="5319714" y="49530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90142" name="Text Box 30">
            <a:extLst>
              <a:ext uri="{FF2B5EF4-FFF2-40B4-BE49-F238E27FC236}">
                <a16:creationId xmlns:a16="http://schemas.microsoft.com/office/drawing/2014/main" id="{646751ED-00F3-4E1A-839E-01E09CC4AA78}"/>
              </a:ext>
            </a:extLst>
          </p:cNvPr>
          <p:cNvSpPr txBox="1">
            <a:spLocks noChangeArrowheads="1"/>
          </p:cNvSpPr>
          <p:nvPr/>
        </p:nvSpPr>
        <p:spPr bwMode="auto">
          <a:xfrm>
            <a:off x="5548314" y="5105400"/>
            <a:ext cx="395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0.0</a:t>
            </a:r>
          </a:p>
        </p:txBody>
      </p:sp>
      <p:sp>
        <p:nvSpPr>
          <p:cNvPr id="90143" name="Text Box 31">
            <a:extLst>
              <a:ext uri="{FF2B5EF4-FFF2-40B4-BE49-F238E27FC236}">
                <a16:creationId xmlns:a16="http://schemas.microsoft.com/office/drawing/2014/main" id="{6F885EF4-6D21-4449-B606-E1CEC918B5CE}"/>
              </a:ext>
            </a:extLst>
          </p:cNvPr>
          <p:cNvSpPr txBox="1">
            <a:spLocks noChangeArrowheads="1"/>
          </p:cNvSpPr>
          <p:nvPr/>
        </p:nvSpPr>
        <p:spPr bwMode="auto">
          <a:xfrm>
            <a:off x="62261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10.0</a:t>
            </a:r>
          </a:p>
        </p:txBody>
      </p:sp>
      <p:sp>
        <p:nvSpPr>
          <p:cNvPr id="90144" name="Text Box 32">
            <a:extLst>
              <a:ext uri="{FF2B5EF4-FFF2-40B4-BE49-F238E27FC236}">
                <a16:creationId xmlns:a16="http://schemas.microsoft.com/office/drawing/2014/main" id="{2C6AE374-D2F7-4E18-B917-1522F9DAF537}"/>
              </a:ext>
            </a:extLst>
          </p:cNvPr>
          <p:cNvSpPr txBox="1">
            <a:spLocks noChangeArrowheads="1"/>
          </p:cNvSpPr>
          <p:nvPr/>
        </p:nvSpPr>
        <p:spPr bwMode="auto">
          <a:xfrm>
            <a:off x="69881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20.0</a:t>
            </a:r>
          </a:p>
        </p:txBody>
      </p:sp>
      <p:sp>
        <p:nvSpPr>
          <p:cNvPr id="90145" name="Text Box 33">
            <a:extLst>
              <a:ext uri="{FF2B5EF4-FFF2-40B4-BE49-F238E27FC236}">
                <a16:creationId xmlns:a16="http://schemas.microsoft.com/office/drawing/2014/main" id="{B221C375-BABA-4DC9-BB5E-DD3F097AA6A5}"/>
              </a:ext>
            </a:extLst>
          </p:cNvPr>
          <p:cNvSpPr txBox="1">
            <a:spLocks noChangeArrowheads="1"/>
          </p:cNvSpPr>
          <p:nvPr/>
        </p:nvSpPr>
        <p:spPr bwMode="auto">
          <a:xfrm>
            <a:off x="77501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30.0</a:t>
            </a:r>
          </a:p>
        </p:txBody>
      </p:sp>
      <p:sp>
        <p:nvSpPr>
          <p:cNvPr id="90146" name="Text Box 34">
            <a:extLst>
              <a:ext uri="{FF2B5EF4-FFF2-40B4-BE49-F238E27FC236}">
                <a16:creationId xmlns:a16="http://schemas.microsoft.com/office/drawing/2014/main" id="{1F725FA4-254F-4AD1-8328-AF1D2B9CB394}"/>
              </a:ext>
            </a:extLst>
          </p:cNvPr>
          <p:cNvSpPr txBox="1">
            <a:spLocks noChangeArrowheads="1"/>
          </p:cNvSpPr>
          <p:nvPr/>
        </p:nvSpPr>
        <p:spPr bwMode="auto">
          <a:xfrm>
            <a:off x="85121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40.0</a:t>
            </a:r>
          </a:p>
        </p:txBody>
      </p:sp>
      <p:sp>
        <p:nvSpPr>
          <p:cNvPr id="90147" name="Text Box 35">
            <a:extLst>
              <a:ext uri="{FF2B5EF4-FFF2-40B4-BE49-F238E27FC236}">
                <a16:creationId xmlns:a16="http://schemas.microsoft.com/office/drawing/2014/main" id="{872E8743-CD21-43F7-9C93-FAC3B4689B14}"/>
              </a:ext>
            </a:extLst>
          </p:cNvPr>
          <p:cNvSpPr txBox="1">
            <a:spLocks noChangeArrowheads="1"/>
          </p:cNvSpPr>
          <p:nvPr/>
        </p:nvSpPr>
        <p:spPr bwMode="auto">
          <a:xfrm rot="16200000">
            <a:off x="4974432" y="3559969"/>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a:t>
            </a:r>
          </a:p>
        </p:txBody>
      </p:sp>
      <p:sp>
        <p:nvSpPr>
          <p:cNvPr id="90148" name="Text Box 36">
            <a:extLst>
              <a:ext uri="{FF2B5EF4-FFF2-40B4-BE49-F238E27FC236}">
                <a16:creationId xmlns:a16="http://schemas.microsoft.com/office/drawing/2014/main" id="{F4D48451-7635-4D04-8DD0-2F8536EE4441}"/>
              </a:ext>
            </a:extLst>
          </p:cNvPr>
          <p:cNvSpPr txBox="1">
            <a:spLocks noChangeArrowheads="1"/>
          </p:cNvSpPr>
          <p:nvPr/>
        </p:nvSpPr>
        <p:spPr bwMode="auto">
          <a:xfrm>
            <a:off x="6501833" y="5384800"/>
            <a:ext cx="2572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400">
                <a:solidFill>
                  <a:srgbClr val="000000"/>
                </a:solidFill>
                <a:effectLst>
                  <a:outerShdw blurRad="38100" dist="38100" dir="2700000" algn="tl">
                    <a:srgbClr val="C0C0C0"/>
                  </a:outerShdw>
                </a:effectLst>
                <a:latin typeface="Arial" panose="020B0604020202020204" pitchFamily="34" charset="0"/>
              </a:rPr>
              <a:t>Volume of 0.100</a:t>
            </a:r>
            <a:r>
              <a:rPr lang="en-US" altLang="en-US" sz="1400" i="1">
                <a:solidFill>
                  <a:srgbClr val="000000"/>
                </a:solidFill>
                <a:effectLst>
                  <a:outerShdw blurRad="38100" dist="38100" dir="2700000" algn="tl">
                    <a:srgbClr val="C0C0C0"/>
                  </a:outerShdw>
                </a:effectLst>
                <a:latin typeface="Arial" panose="020B0604020202020204" pitchFamily="34" charset="0"/>
              </a:rPr>
              <a:t> M</a:t>
            </a:r>
            <a:r>
              <a:rPr lang="en-US" altLang="en-US" sz="1400">
                <a:solidFill>
                  <a:srgbClr val="000000"/>
                </a:solidFill>
                <a:effectLst>
                  <a:outerShdw blurRad="38100" dist="38100" dir="2700000" algn="tl">
                    <a:srgbClr val="C0C0C0"/>
                  </a:outerShdw>
                </a:effectLst>
                <a:latin typeface="Arial" panose="020B0604020202020204" pitchFamily="34" charset="0"/>
              </a:rPr>
              <a:t> HCl added</a:t>
            </a:r>
          </a:p>
          <a:p>
            <a:pPr algn="ctr" fontAlgn="base">
              <a:spcBef>
                <a:spcPct val="0"/>
              </a:spcBef>
              <a:spcAft>
                <a:spcPct val="0"/>
              </a:spcAft>
            </a:pPr>
            <a:r>
              <a:rPr lang="en-US" altLang="en-US" sz="1400" b="1">
                <a:solidFill>
                  <a:srgbClr val="000000"/>
                </a:solidFill>
                <a:latin typeface="Arial" panose="020B0604020202020204" pitchFamily="34" charset="0"/>
              </a:rPr>
              <a:t>(mL)</a:t>
            </a:r>
            <a:endParaRPr lang="en-US" altLang="en-US" sz="1400" b="1" i="1">
              <a:solidFill>
                <a:srgbClr val="000000"/>
              </a:solidFill>
              <a:latin typeface="Arial" panose="020B0604020202020204" pitchFamily="34" charset="0"/>
            </a:endParaRPr>
          </a:p>
        </p:txBody>
      </p:sp>
      <p:sp>
        <p:nvSpPr>
          <p:cNvPr id="90149" name="Text Box 37">
            <a:extLst>
              <a:ext uri="{FF2B5EF4-FFF2-40B4-BE49-F238E27FC236}">
                <a16:creationId xmlns:a16="http://schemas.microsoft.com/office/drawing/2014/main" id="{3F82599D-2703-4DB8-AE80-56866951C30D}"/>
              </a:ext>
            </a:extLst>
          </p:cNvPr>
          <p:cNvSpPr txBox="1">
            <a:spLocks noChangeArrowheads="1"/>
          </p:cNvSpPr>
          <p:nvPr/>
        </p:nvSpPr>
        <p:spPr bwMode="auto">
          <a:xfrm>
            <a:off x="5105400" y="1766888"/>
            <a:ext cx="464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Titration of a Weak Base With a Strong Acid</a:t>
            </a:r>
          </a:p>
        </p:txBody>
      </p:sp>
      <p:sp>
        <p:nvSpPr>
          <p:cNvPr id="90150" name="Line 38">
            <a:extLst>
              <a:ext uri="{FF2B5EF4-FFF2-40B4-BE49-F238E27FC236}">
                <a16:creationId xmlns:a16="http://schemas.microsoft.com/office/drawing/2014/main" id="{41C03398-D68C-494D-971A-3769F51EEEC3}"/>
              </a:ext>
            </a:extLst>
          </p:cNvPr>
          <p:cNvSpPr>
            <a:spLocks noChangeShapeType="1"/>
          </p:cNvSpPr>
          <p:nvPr/>
        </p:nvSpPr>
        <p:spPr bwMode="auto">
          <a:xfrm>
            <a:off x="5181600" y="2209800"/>
            <a:ext cx="457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90151" name="Group 39">
            <a:extLst>
              <a:ext uri="{FF2B5EF4-FFF2-40B4-BE49-F238E27FC236}">
                <a16:creationId xmlns:a16="http://schemas.microsoft.com/office/drawing/2014/main" id="{CBE59A11-9987-4B68-B66A-9D8B37DAB533}"/>
              </a:ext>
            </a:extLst>
          </p:cNvPr>
          <p:cNvGrpSpPr>
            <a:grpSpLocks/>
          </p:cNvGrpSpPr>
          <p:nvPr/>
        </p:nvGrpSpPr>
        <p:grpSpPr bwMode="auto">
          <a:xfrm>
            <a:off x="1828800" y="1981200"/>
            <a:ext cx="3048000" cy="3810000"/>
            <a:chOff x="3120" y="1152"/>
            <a:chExt cx="1920" cy="2400"/>
          </a:xfrm>
        </p:grpSpPr>
        <p:sp>
          <p:nvSpPr>
            <p:cNvPr id="90152" name="Rectangle 40">
              <a:extLst>
                <a:ext uri="{FF2B5EF4-FFF2-40B4-BE49-F238E27FC236}">
                  <a16:creationId xmlns:a16="http://schemas.microsoft.com/office/drawing/2014/main" id="{42CE89BD-86E1-418A-934E-A7B68F210AE3}"/>
                </a:ext>
              </a:extLst>
            </p:cNvPr>
            <p:cNvSpPr>
              <a:spLocks noChangeArrowheads="1"/>
            </p:cNvSpPr>
            <p:nvPr/>
          </p:nvSpPr>
          <p:spPr bwMode="auto">
            <a:xfrm>
              <a:off x="3120" y="1152"/>
              <a:ext cx="1920" cy="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53" name="Text Box 41">
              <a:extLst>
                <a:ext uri="{FF2B5EF4-FFF2-40B4-BE49-F238E27FC236}">
                  <a16:creationId xmlns:a16="http://schemas.microsoft.com/office/drawing/2014/main" id="{86C2C35C-DA94-42F4-9F23-2D24DDB50606}"/>
                </a:ext>
              </a:extLst>
            </p:cNvPr>
            <p:cNvSpPr txBox="1">
              <a:spLocks noChangeArrowheads="1"/>
            </p:cNvSpPr>
            <p:nvPr/>
          </p:nvSpPr>
          <p:spPr bwMode="auto">
            <a:xfrm>
              <a:off x="3504" y="1972"/>
              <a:ext cx="1261" cy="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  0.00	         11.24</a:t>
              </a:r>
            </a:p>
            <a:p>
              <a:pPr fontAlgn="base">
                <a:spcBef>
                  <a:spcPct val="0"/>
                </a:spcBef>
                <a:spcAft>
                  <a:spcPct val="0"/>
                </a:spcAft>
              </a:pPr>
              <a:r>
                <a:rPr lang="en-US" altLang="en-US" sz="1400">
                  <a:solidFill>
                    <a:srgbClr val="000000"/>
                  </a:solidFill>
                  <a:latin typeface="Arial" panose="020B0604020202020204" pitchFamily="34" charset="0"/>
                </a:rPr>
                <a:t>10.00	           9.91</a:t>
              </a:r>
            </a:p>
            <a:p>
              <a:pPr fontAlgn="base">
                <a:spcBef>
                  <a:spcPct val="0"/>
                </a:spcBef>
                <a:spcAft>
                  <a:spcPct val="0"/>
                </a:spcAft>
              </a:pPr>
              <a:r>
                <a:rPr lang="en-US" altLang="en-US" sz="1400">
                  <a:solidFill>
                    <a:srgbClr val="000000"/>
                  </a:solidFill>
                  <a:latin typeface="Arial" panose="020B0604020202020204" pitchFamily="34" charset="0"/>
                </a:rPr>
                <a:t>20.00	           9.47</a:t>
              </a:r>
            </a:p>
            <a:p>
              <a:pPr fontAlgn="base">
                <a:spcBef>
                  <a:spcPct val="0"/>
                </a:spcBef>
                <a:spcAft>
                  <a:spcPct val="0"/>
                </a:spcAft>
              </a:pPr>
              <a:r>
                <a:rPr lang="en-US" altLang="en-US" sz="1400">
                  <a:solidFill>
                    <a:srgbClr val="000000"/>
                  </a:solidFill>
                  <a:latin typeface="Arial" panose="020B0604020202020204" pitchFamily="34" charset="0"/>
                </a:rPr>
                <a:t>30.00	           8.93</a:t>
              </a:r>
            </a:p>
            <a:p>
              <a:pPr fontAlgn="base">
                <a:spcBef>
                  <a:spcPct val="0"/>
                </a:spcBef>
                <a:spcAft>
                  <a:spcPct val="0"/>
                </a:spcAft>
              </a:pPr>
              <a:r>
                <a:rPr lang="en-US" altLang="en-US" sz="1400">
                  <a:solidFill>
                    <a:srgbClr val="000000"/>
                  </a:solidFill>
                  <a:latin typeface="Arial" panose="020B0604020202020204" pitchFamily="34" charset="0"/>
                </a:rPr>
                <a:t>40.00	           8.61</a:t>
              </a:r>
            </a:p>
            <a:p>
              <a:pPr fontAlgn="base">
                <a:spcBef>
                  <a:spcPct val="0"/>
                </a:spcBef>
                <a:spcAft>
                  <a:spcPct val="0"/>
                </a:spcAft>
              </a:pPr>
              <a:r>
                <a:rPr lang="en-US" altLang="en-US" sz="1400">
                  <a:solidFill>
                    <a:srgbClr val="000000"/>
                  </a:solidFill>
                  <a:latin typeface="Arial" panose="020B0604020202020204" pitchFamily="34" charset="0"/>
                </a:rPr>
                <a:t>45.00	           8.30</a:t>
              </a:r>
            </a:p>
            <a:p>
              <a:pPr fontAlgn="base">
                <a:spcBef>
                  <a:spcPct val="0"/>
                </a:spcBef>
                <a:spcAft>
                  <a:spcPct val="0"/>
                </a:spcAft>
              </a:pPr>
              <a:r>
                <a:rPr lang="en-US" altLang="en-US" sz="1400">
                  <a:solidFill>
                    <a:srgbClr val="000000"/>
                  </a:solidFill>
                  <a:latin typeface="Arial" panose="020B0604020202020204" pitchFamily="34" charset="0"/>
                </a:rPr>
                <a:t>47.00	           7.92</a:t>
              </a:r>
            </a:p>
            <a:p>
              <a:pPr fontAlgn="base">
                <a:spcBef>
                  <a:spcPct val="0"/>
                </a:spcBef>
                <a:spcAft>
                  <a:spcPct val="0"/>
                </a:spcAft>
              </a:pPr>
              <a:r>
                <a:rPr lang="en-US" altLang="en-US" sz="1400">
                  <a:solidFill>
                    <a:srgbClr val="000000"/>
                  </a:solidFill>
                  <a:latin typeface="Arial" panose="020B0604020202020204" pitchFamily="34" charset="0"/>
                </a:rPr>
                <a:t>48.00	           7.70</a:t>
              </a:r>
            </a:p>
            <a:p>
              <a:pPr fontAlgn="base">
                <a:spcBef>
                  <a:spcPct val="0"/>
                </a:spcBef>
                <a:spcAft>
                  <a:spcPct val="0"/>
                </a:spcAft>
              </a:pPr>
              <a:r>
                <a:rPr lang="en-US" altLang="en-US" sz="1400">
                  <a:solidFill>
                    <a:srgbClr val="000000"/>
                  </a:solidFill>
                  <a:latin typeface="Arial" panose="020B0604020202020204" pitchFamily="34" charset="0"/>
                </a:rPr>
                <a:t>49.00	           7.47</a:t>
              </a:r>
            </a:p>
            <a:p>
              <a:pPr fontAlgn="base">
                <a:spcBef>
                  <a:spcPct val="0"/>
                </a:spcBef>
                <a:spcAft>
                  <a:spcPct val="0"/>
                </a:spcAft>
              </a:pPr>
              <a:r>
                <a:rPr lang="en-US" altLang="en-US" sz="1400">
                  <a:solidFill>
                    <a:srgbClr val="000000"/>
                  </a:solidFill>
                  <a:latin typeface="Arial" panose="020B0604020202020204" pitchFamily="34" charset="0"/>
                </a:rPr>
                <a:t>50.00	           5.85</a:t>
              </a:r>
            </a:p>
            <a:p>
              <a:pPr fontAlgn="base">
                <a:spcBef>
                  <a:spcPct val="0"/>
                </a:spcBef>
                <a:spcAft>
                  <a:spcPct val="0"/>
                </a:spcAft>
              </a:pPr>
              <a:r>
                <a:rPr lang="en-US" altLang="en-US" sz="1400">
                  <a:solidFill>
                    <a:srgbClr val="000000"/>
                  </a:solidFill>
                  <a:latin typeface="Arial" panose="020B0604020202020204" pitchFamily="34" charset="0"/>
                </a:rPr>
                <a:t>51.00	           3.34</a:t>
              </a:r>
            </a:p>
          </p:txBody>
        </p:sp>
        <p:sp>
          <p:nvSpPr>
            <p:cNvPr id="90154" name="Text Box 42">
              <a:extLst>
                <a:ext uri="{FF2B5EF4-FFF2-40B4-BE49-F238E27FC236}">
                  <a16:creationId xmlns:a16="http://schemas.microsoft.com/office/drawing/2014/main" id="{E3CF4A12-C1F9-4B9C-8078-A86157A18FE0}"/>
                </a:ext>
              </a:extLst>
            </p:cNvPr>
            <p:cNvSpPr txBox="1">
              <a:spLocks noChangeArrowheads="1"/>
            </p:cNvSpPr>
            <p:nvPr/>
          </p:nvSpPr>
          <p:spPr bwMode="auto">
            <a:xfrm>
              <a:off x="3302" y="1559"/>
              <a:ext cx="14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HCl added</a:t>
              </a:r>
            </a:p>
            <a:p>
              <a:pPr fontAlgn="base">
                <a:spcBef>
                  <a:spcPct val="0"/>
                </a:spcBef>
                <a:spcAft>
                  <a:spcPct val="0"/>
                </a:spcAft>
              </a:pPr>
              <a:r>
                <a:rPr lang="en-US" altLang="en-US">
                  <a:solidFill>
                    <a:srgbClr val="000000"/>
                  </a:solidFill>
                  <a:latin typeface="Arial" panose="020B0604020202020204" pitchFamily="34" charset="0"/>
                </a:rPr>
                <a:t>      (mL)               pH</a:t>
              </a:r>
            </a:p>
          </p:txBody>
        </p:sp>
        <p:sp>
          <p:nvSpPr>
            <p:cNvPr id="90155" name="Text Box 43">
              <a:extLst>
                <a:ext uri="{FF2B5EF4-FFF2-40B4-BE49-F238E27FC236}">
                  <a16:creationId xmlns:a16="http://schemas.microsoft.com/office/drawing/2014/main" id="{A96F6661-1FF9-49FC-B947-FF846E1C419D}"/>
                </a:ext>
              </a:extLst>
            </p:cNvPr>
            <p:cNvSpPr txBox="1">
              <a:spLocks noChangeArrowheads="1"/>
            </p:cNvSpPr>
            <p:nvPr/>
          </p:nvSpPr>
          <p:spPr bwMode="auto">
            <a:xfrm>
              <a:off x="3168" y="1257"/>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Titration Data</a:t>
              </a:r>
            </a:p>
          </p:txBody>
        </p:sp>
        <p:sp>
          <p:nvSpPr>
            <p:cNvPr id="90156" name="Line 44">
              <a:extLst>
                <a:ext uri="{FF2B5EF4-FFF2-40B4-BE49-F238E27FC236}">
                  <a16:creationId xmlns:a16="http://schemas.microsoft.com/office/drawing/2014/main" id="{2DC3CA88-E404-494F-B458-CC7E51E459AA}"/>
                </a:ext>
              </a:extLst>
            </p:cNvPr>
            <p:cNvSpPr>
              <a:spLocks noChangeShapeType="1"/>
            </p:cNvSpPr>
            <p:nvPr/>
          </p:nvSpPr>
          <p:spPr bwMode="auto">
            <a:xfrm>
              <a:off x="3264" y="1536"/>
              <a:ext cx="16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57" name="Line 45">
              <a:extLst>
                <a:ext uri="{FF2B5EF4-FFF2-40B4-BE49-F238E27FC236}">
                  <a16:creationId xmlns:a16="http://schemas.microsoft.com/office/drawing/2014/main" id="{3339505C-ACA2-4534-8A85-C77BD93C06EC}"/>
                </a:ext>
              </a:extLst>
            </p:cNvPr>
            <p:cNvSpPr>
              <a:spLocks noChangeShapeType="1"/>
            </p:cNvSpPr>
            <p:nvPr/>
          </p:nvSpPr>
          <p:spPr bwMode="auto">
            <a:xfrm>
              <a:off x="3264" y="1920"/>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90158" name="Rectangle 46">
            <a:extLst>
              <a:ext uri="{FF2B5EF4-FFF2-40B4-BE49-F238E27FC236}">
                <a16:creationId xmlns:a16="http://schemas.microsoft.com/office/drawing/2014/main" id="{CF365086-6AD2-46F2-B47F-31434B56F4D1}"/>
              </a:ext>
            </a:extLst>
          </p:cNvPr>
          <p:cNvSpPr>
            <a:spLocks noGrp="1" noChangeArrowheads="1"/>
          </p:cNvSpPr>
          <p:nvPr>
            <p:ph type="title"/>
          </p:nvPr>
        </p:nvSpPr>
        <p:spPr>
          <a:xfrm>
            <a:off x="1905000" y="304800"/>
            <a:ext cx="8305800" cy="1143000"/>
          </a:xfrm>
        </p:spPr>
        <p:txBody>
          <a:bodyPr/>
          <a:lstStyle/>
          <a:p>
            <a:r>
              <a:rPr lang="en-US" altLang="en-US" sz="3200">
                <a:solidFill>
                  <a:schemeClr val="tx1"/>
                </a:solidFill>
              </a:rPr>
              <a:t>Titration of a Weak Base With a Strong Acid</a:t>
            </a:r>
            <a:endParaRPr lang="en-US" altLang="en-US">
              <a:solidFill>
                <a:schemeClr val="tx1"/>
              </a:solidFill>
            </a:endParaRPr>
          </a:p>
        </p:txBody>
      </p:sp>
      <p:sp>
        <p:nvSpPr>
          <p:cNvPr id="90159" name="Line 47">
            <a:extLst>
              <a:ext uri="{FF2B5EF4-FFF2-40B4-BE49-F238E27FC236}">
                <a16:creationId xmlns:a16="http://schemas.microsoft.com/office/drawing/2014/main" id="{582FF65C-3A24-447D-85A5-F965E318E96B}"/>
              </a:ext>
            </a:extLst>
          </p:cNvPr>
          <p:cNvSpPr>
            <a:spLocks noChangeShapeType="1"/>
          </p:cNvSpPr>
          <p:nvPr/>
        </p:nvSpPr>
        <p:spPr bwMode="auto">
          <a:xfrm rot="16200000">
            <a:off x="7810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60" name="Line 48">
            <a:extLst>
              <a:ext uri="{FF2B5EF4-FFF2-40B4-BE49-F238E27FC236}">
                <a16:creationId xmlns:a16="http://schemas.microsoft.com/office/drawing/2014/main" id="{E12E6175-C189-41F3-8A16-563A67FAF4AE}"/>
              </a:ext>
            </a:extLst>
          </p:cNvPr>
          <p:cNvSpPr>
            <a:spLocks noChangeShapeType="1"/>
          </p:cNvSpPr>
          <p:nvPr/>
        </p:nvSpPr>
        <p:spPr bwMode="auto">
          <a:xfrm rot="16200000">
            <a:off x="8191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61" name="Line 49">
            <a:extLst>
              <a:ext uri="{FF2B5EF4-FFF2-40B4-BE49-F238E27FC236}">
                <a16:creationId xmlns:a16="http://schemas.microsoft.com/office/drawing/2014/main" id="{3EC38E81-8243-49AE-8567-A99E955B5C43}"/>
              </a:ext>
            </a:extLst>
          </p:cNvPr>
          <p:cNvSpPr>
            <a:spLocks noChangeShapeType="1"/>
          </p:cNvSpPr>
          <p:nvPr/>
        </p:nvSpPr>
        <p:spPr bwMode="auto">
          <a:xfrm rot="16200000">
            <a:off x="8572500" y="37719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0162" name="Text Box 50">
            <a:extLst>
              <a:ext uri="{FF2B5EF4-FFF2-40B4-BE49-F238E27FC236}">
                <a16:creationId xmlns:a16="http://schemas.microsoft.com/office/drawing/2014/main" id="{BF879081-B64B-4C9D-A70A-D84C84F8FAC4}"/>
              </a:ext>
            </a:extLst>
          </p:cNvPr>
          <p:cNvSpPr txBox="1">
            <a:spLocks noChangeArrowheads="1"/>
          </p:cNvSpPr>
          <p:nvPr/>
        </p:nvSpPr>
        <p:spPr bwMode="auto">
          <a:xfrm>
            <a:off x="9274176" y="5105400"/>
            <a:ext cx="479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50.0</a:t>
            </a:r>
          </a:p>
        </p:txBody>
      </p:sp>
      <p:sp>
        <p:nvSpPr>
          <p:cNvPr id="90163" name="Line 51">
            <a:extLst>
              <a:ext uri="{FF2B5EF4-FFF2-40B4-BE49-F238E27FC236}">
                <a16:creationId xmlns:a16="http://schemas.microsoft.com/office/drawing/2014/main" id="{EACE7643-75C8-4911-9CC0-1D4E30D7B2C8}"/>
              </a:ext>
            </a:extLst>
          </p:cNvPr>
          <p:cNvSpPr>
            <a:spLocks noChangeShapeType="1"/>
          </p:cNvSpPr>
          <p:nvPr/>
        </p:nvSpPr>
        <p:spPr bwMode="auto">
          <a:xfrm>
            <a:off x="9067800" y="4114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DCE9B232-CA6C-47CD-BDD4-0D58F58D883C}"/>
              </a:ext>
            </a:extLst>
          </p:cNvPr>
          <p:cNvSpPr txBox="1">
            <a:spLocks noChangeArrowheads="1"/>
          </p:cNvSpPr>
          <p:nvPr/>
        </p:nvSpPr>
        <p:spPr bwMode="auto">
          <a:xfrm>
            <a:off x="1905000" y="623888"/>
            <a:ext cx="838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7.  </a:t>
            </a:r>
            <a:r>
              <a:rPr lang="en-US" altLang="en-US" i="1">
                <a:solidFill>
                  <a:srgbClr val="333399"/>
                </a:solidFill>
                <a:latin typeface="Arial" panose="020B0604020202020204" pitchFamily="34" charset="0"/>
              </a:rPr>
              <a:t>What is the pH of a solution made by dissolving 2.5 g NaOH in 400 mL water?</a:t>
            </a:r>
          </a:p>
        </p:txBody>
      </p:sp>
      <p:sp>
        <p:nvSpPr>
          <p:cNvPr id="92163" name="Text Box 3">
            <a:extLst>
              <a:ext uri="{FF2B5EF4-FFF2-40B4-BE49-F238E27FC236}">
                <a16:creationId xmlns:a16="http://schemas.microsoft.com/office/drawing/2014/main" id="{872EC762-059A-4727-95E8-3F2551172E19}"/>
              </a:ext>
            </a:extLst>
          </p:cNvPr>
          <p:cNvSpPr txBox="1">
            <a:spLocks noChangeArrowheads="1"/>
          </p:cNvSpPr>
          <p:nvPr/>
        </p:nvSpPr>
        <p:spPr bwMode="auto">
          <a:xfrm>
            <a:off x="2117726" y="1066800"/>
            <a:ext cx="310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Determine number of moles of NaOH</a:t>
            </a:r>
          </a:p>
        </p:txBody>
      </p:sp>
      <p:sp>
        <p:nvSpPr>
          <p:cNvPr id="92164" name="Text Box 4">
            <a:extLst>
              <a:ext uri="{FF2B5EF4-FFF2-40B4-BE49-F238E27FC236}">
                <a16:creationId xmlns:a16="http://schemas.microsoft.com/office/drawing/2014/main" id="{3D79A2BF-C3AF-4F08-A3BF-37428C290727}"/>
              </a:ext>
            </a:extLst>
          </p:cNvPr>
          <p:cNvSpPr txBox="1">
            <a:spLocks noChangeArrowheads="1"/>
          </p:cNvSpPr>
          <p:nvPr/>
        </p:nvSpPr>
        <p:spPr bwMode="auto">
          <a:xfrm>
            <a:off x="2568575" y="15494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x mol NaOH = 2.5 g NaOH</a:t>
            </a:r>
          </a:p>
        </p:txBody>
      </p:sp>
      <p:graphicFrame>
        <p:nvGraphicFramePr>
          <p:cNvPr id="92165" name="Object 5">
            <a:extLst>
              <a:ext uri="{FF2B5EF4-FFF2-40B4-BE49-F238E27FC236}">
                <a16:creationId xmlns:a16="http://schemas.microsoft.com/office/drawing/2014/main" id="{CAECB242-4A5B-4602-B14D-14906A26A538}"/>
              </a:ext>
            </a:extLst>
          </p:cNvPr>
          <p:cNvGraphicFramePr>
            <a:graphicFrameLocks noChangeAspect="1"/>
          </p:cNvGraphicFramePr>
          <p:nvPr/>
        </p:nvGraphicFramePr>
        <p:xfrm>
          <a:off x="5473700" y="1436688"/>
          <a:ext cx="1612900" cy="647700"/>
        </p:xfrm>
        <a:graphic>
          <a:graphicData uri="http://schemas.openxmlformats.org/presentationml/2006/ole">
            <mc:AlternateContent xmlns:mc="http://schemas.openxmlformats.org/markup-compatibility/2006">
              <mc:Choice xmlns:v="urn:schemas-microsoft-com:vml" Requires="v">
                <p:oleObj spid="_x0000_s8242" name="Equation" r:id="rId5" imgW="1612800" imgH="647640" progId="Equation.3">
                  <p:embed/>
                </p:oleObj>
              </mc:Choice>
              <mc:Fallback>
                <p:oleObj name="Equation" r:id="rId5" imgW="1612800" imgH="647640" progId="Equation.3">
                  <p:embed/>
                  <p:pic>
                    <p:nvPicPr>
                      <p:cNvPr id="92165" name="Object 5">
                        <a:extLst>
                          <a:ext uri="{FF2B5EF4-FFF2-40B4-BE49-F238E27FC236}">
                            <a16:creationId xmlns:a16="http://schemas.microsoft.com/office/drawing/2014/main" id="{CAECB242-4A5B-4602-B14D-14906A26A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00" y="1436688"/>
                        <a:ext cx="1612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6" name="Text Box 6">
            <a:extLst>
              <a:ext uri="{FF2B5EF4-FFF2-40B4-BE49-F238E27FC236}">
                <a16:creationId xmlns:a16="http://schemas.microsoft.com/office/drawing/2014/main" id="{B77F3342-07D9-45FD-8C5B-2F5C50A88A33}"/>
              </a:ext>
            </a:extLst>
          </p:cNvPr>
          <p:cNvSpPr txBox="1">
            <a:spLocks noChangeArrowheads="1"/>
          </p:cNvSpPr>
          <p:nvPr/>
        </p:nvSpPr>
        <p:spPr bwMode="auto">
          <a:xfrm>
            <a:off x="7070725" y="1549401"/>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0.0625 mol NaOH</a:t>
            </a:r>
          </a:p>
        </p:txBody>
      </p:sp>
      <p:sp>
        <p:nvSpPr>
          <p:cNvPr id="92167" name="Text Box 7">
            <a:extLst>
              <a:ext uri="{FF2B5EF4-FFF2-40B4-BE49-F238E27FC236}">
                <a16:creationId xmlns:a16="http://schemas.microsoft.com/office/drawing/2014/main" id="{2F78CE76-D04D-4A7A-8BBA-97DF7FB5D285}"/>
              </a:ext>
            </a:extLst>
          </p:cNvPr>
          <p:cNvSpPr txBox="1">
            <a:spLocks noChangeArrowheads="1"/>
          </p:cNvSpPr>
          <p:nvPr/>
        </p:nvSpPr>
        <p:spPr bwMode="auto">
          <a:xfrm>
            <a:off x="2133600" y="2133600"/>
            <a:ext cx="304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Calculate the molarity of the solution</a:t>
            </a:r>
          </a:p>
        </p:txBody>
      </p:sp>
      <p:graphicFrame>
        <p:nvGraphicFramePr>
          <p:cNvPr id="92168" name="Object 8">
            <a:extLst>
              <a:ext uri="{FF2B5EF4-FFF2-40B4-BE49-F238E27FC236}">
                <a16:creationId xmlns:a16="http://schemas.microsoft.com/office/drawing/2014/main" id="{876BF299-1CFF-4CC6-8E5B-BB1BDEE2273C}"/>
              </a:ext>
            </a:extLst>
          </p:cNvPr>
          <p:cNvGraphicFramePr>
            <a:graphicFrameLocks noChangeAspect="1"/>
          </p:cNvGraphicFramePr>
          <p:nvPr/>
        </p:nvGraphicFramePr>
        <p:xfrm>
          <a:off x="3289300" y="2565400"/>
          <a:ext cx="825500" cy="546100"/>
        </p:xfrm>
        <a:graphic>
          <a:graphicData uri="http://schemas.openxmlformats.org/presentationml/2006/ole">
            <mc:AlternateContent xmlns:mc="http://schemas.openxmlformats.org/markup-compatibility/2006">
              <mc:Choice xmlns:v="urn:schemas-microsoft-com:vml" Requires="v">
                <p:oleObj spid="_x0000_s8243" name="Equation" r:id="rId7" imgW="825480" imgH="545760" progId="Equation.3">
                  <p:embed/>
                </p:oleObj>
              </mc:Choice>
              <mc:Fallback>
                <p:oleObj name="Equation" r:id="rId7" imgW="825480" imgH="545760" progId="Equation.3">
                  <p:embed/>
                  <p:pic>
                    <p:nvPicPr>
                      <p:cNvPr id="92168" name="Object 8">
                        <a:extLst>
                          <a:ext uri="{FF2B5EF4-FFF2-40B4-BE49-F238E27FC236}">
                            <a16:creationId xmlns:a16="http://schemas.microsoft.com/office/drawing/2014/main" id="{876BF299-1CFF-4CC6-8E5B-BB1BDEE22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9300" y="2565400"/>
                        <a:ext cx="8255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69" name="Object 9">
            <a:extLst>
              <a:ext uri="{FF2B5EF4-FFF2-40B4-BE49-F238E27FC236}">
                <a16:creationId xmlns:a16="http://schemas.microsoft.com/office/drawing/2014/main" id="{BF4A76C6-4EF1-4602-9A7B-30B427E6BD06}"/>
              </a:ext>
            </a:extLst>
          </p:cNvPr>
          <p:cNvGraphicFramePr>
            <a:graphicFrameLocks noChangeAspect="1"/>
          </p:cNvGraphicFramePr>
          <p:nvPr/>
        </p:nvGraphicFramePr>
        <p:xfrm>
          <a:off x="4368800" y="2571750"/>
          <a:ext cx="2184400" cy="558800"/>
        </p:xfrm>
        <a:graphic>
          <a:graphicData uri="http://schemas.openxmlformats.org/presentationml/2006/ole">
            <mc:AlternateContent xmlns:mc="http://schemas.openxmlformats.org/markup-compatibility/2006">
              <mc:Choice xmlns:v="urn:schemas-microsoft-com:vml" Requires="v">
                <p:oleObj spid="_x0000_s8244" name="Equation" r:id="rId9" imgW="2184120" imgH="558720" progId="Equation.3">
                  <p:embed/>
                </p:oleObj>
              </mc:Choice>
              <mc:Fallback>
                <p:oleObj name="Equation" r:id="rId9" imgW="2184120" imgH="558720" progId="Equation.3">
                  <p:embed/>
                  <p:pic>
                    <p:nvPicPr>
                      <p:cNvPr id="92169" name="Object 9">
                        <a:extLst>
                          <a:ext uri="{FF2B5EF4-FFF2-40B4-BE49-F238E27FC236}">
                            <a16:creationId xmlns:a16="http://schemas.microsoft.com/office/drawing/2014/main" id="{BF4A76C6-4EF1-4602-9A7B-30B427E6BD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8800" y="2571750"/>
                        <a:ext cx="21844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0" name="Text Box 10">
            <a:extLst>
              <a:ext uri="{FF2B5EF4-FFF2-40B4-BE49-F238E27FC236}">
                <a16:creationId xmlns:a16="http://schemas.microsoft.com/office/drawing/2014/main" id="{71CE9EAC-BDB0-4BC3-B51D-470AB6419443}"/>
              </a:ext>
            </a:extLst>
          </p:cNvPr>
          <p:cNvSpPr txBox="1">
            <a:spLocks noChangeArrowheads="1"/>
          </p:cNvSpPr>
          <p:nvPr/>
        </p:nvSpPr>
        <p:spPr bwMode="auto">
          <a:xfrm>
            <a:off x="7146925" y="2627313"/>
            <a:ext cx="2476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[Recall 1000 mL = 1 L]</a:t>
            </a:r>
          </a:p>
        </p:txBody>
      </p:sp>
      <p:sp>
        <p:nvSpPr>
          <p:cNvPr id="92171" name="Text Box 11">
            <a:extLst>
              <a:ext uri="{FF2B5EF4-FFF2-40B4-BE49-F238E27FC236}">
                <a16:creationId xmlns:a16="http://schemas.microsoft.com/office/drawing/2014/main" id="{26FEAC90-EC85-43C1-B748-54AD3AE20C27}"/>
              </a:ext>
            </a:extLst>
          </p:cNvPr>
          <p:cNvSpPr txBox="1">
            <a:spLocks noChangeArrowheads="1"/>
          </p:cNvSpPr>
          <p:nvPr/>
        </p:nvSpPr>
        <p:spPr bwMode="auto">
          <a:xfrm>
            <a:off x="3870326" y="3313113"/>
            <a:ext cx="2517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000000"/>
                </a:solidFill>
                <a:latin typeface="Arial" panose="020B0604020202020204" pitchFamily="34" charset="0"/>
              </a:rPr>
              <a:t>M</a:t>
            </a:r>
            <a:r>
              <a:rPr lang="en-US" altLang="en-US" baseline="-25000">
                <a:solidFill>
                  <a:srgbClr val="000000"/>
                </a:solidFill>
                <a:latin typeface="Arial" panose="020B0604020202020204" pitchFamily="34" charset="0"/>
              </a:rPr>
              <a:t>NaOH</a:t>
            </a:r>
            <a:r>
              <a:rPr lang="en-US" altLang="en-US">
                <a:solidFill>
                  <a:srgbClr val="000000"/>
                </a:solidFill>
                <a:latin typeface="Arial" panose="020B0604020202020204" pitchFamily="34" charset="0"/>
              </a:rPr>
              <a:t> = 0.15625 molar</a:t>
            </a:r>
          </a:p>
        </p:txBody>
      </p:sp>
      <p:sp>
        <p:nvSpPr>
          <p:cNvPr id="92172" name="Text Box 12">
            <a:extLst>
              <a:ext uri="{FF2B5EF4-FFF2-40B4-BE49-F238E27FC236}">
                <a16:creationId xmlns:a16="http://schemas.microsoft.com/office/drawing/2014/main" id="{FE9F655E-A007-4A54-9801-6349F26B4EFF}"/>
              </a:ext>
            </a:extLst>
          </p:cNvPr>
          <p:cNvSpPr txBox="1">
            <a:spLocks noChangeArrowheads="1"/>
          </p:cNvSpPr>
          <p:nvPr/>
        </p:nvSpPr>
        <p:spPr bwMode="auto">
          <a:xfrm>
            <a:off x="2590800" y="397668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NaOH</a:t>
            </a:r>
          </a:p>
        </p:txBody>
      </p:sp>
      <p:sp>
        <p:nvSpPr>
          <p:cNvPr id="92173" name="Text Box 13">
            <a:extLst>
              <a:ext uri="{FF2B5EF4-FFF2-40B4-BE49-F238E27FC236}">
                <a16:creationId xmlns:a16="http://schemas.microsoft.com/office/drawing/2014/main" id="{239AD6E2-BCC3-4274-9153-963D60E24E97}"/>
              </a:ext>
            </a:extLst>
          </p:cNvPr>
          <p:cNvSpPr txBox="1">
            <a:spLocks noChangeArrowheads="1"/>
          </p:cNvSpPr>
          <p:nvPr/>
        </p:nvSpPr>
        <p:spPr bwMode="auto">
          <a:xfrm>
            <a:off x="4286251" y="3976688"/>
            <a:ext cx="1704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Na</a:t>
            </a:r>
            <a:r>
              <a:rPr lang="en-US" altLang="en-US" baseline="30000">
                <a:solidFill>
                  <a:srgbClr val="000000"/>
                </a:solidFill>
                <a:latin typeface="Arial" panose="020B0604020202020204" pitchFamily="34" charset="0"/>
              </a:rPr>
              <a:t>1+</a:t>
            </a:r>
            <a:r>
              <a:rPr lang="en-US" altLang="en-US">
                <a:solidFill>
                  <a:srgbClr val="000000"/>
                </a:solidFill>
                <a:latin typeface="Arial" panose="020B0604020202020204" pitchFamily="34" charset="0"/>
              </a:rPr>
              <a:t>   +    OH</a:t>
            </a:r>
            <a:r>
              <a:rPr lang="en-US" altLang="en-US" baseline="30000">
                <a:solidFill>
                  <a:srgbClr val="000000"/>
                </a:solidFill>
                <a:latin typeface="Arial" panose="020B0604020202020204" pitchFamily="34" charset="0"/>
              </a:rPr>
              <a:t>1-</a:t>
            </a:r>
            <a:endParaRPr lang="en-US" altLang="en-US">
              <a:solidFill>
                <a:srgbClr val="000000"/>
              </a:solidFill>
              <a:latin typeface="Arial" panose="020B0604020202020204" pitchFamily="34" charset="0"/>
            </a:endParaRPr>
          </a:p>
        </p:txBody>
      </p:sp>
      <p:sp>
        <p:nvSpPr>
          <p:cNvPr id="92174" name="Line 14">
            <a:extLst>
              <a:ext uri="{FF2B5EF4-FFF2-40B4-BE49-F238E27FC236}">
                <a16:creationId xmlns:a16="http://schemas.microsoft.com/office/drawing/2014/main" id="{A3D4EA62-4EBC-41B2-BD7E-3BF98BECFDF1}"/>
              </a:ext>
            </a:extLst>
          </p:cNvPr>
          <p:cNvSpPr>
            <a:spLocks noChangeShapeType="1"/>
          </p:cNvSpPr>
          <p:nvPr/>
        </p:nvSpPr>
        <p:spPr bwMode="auto">
          <a:xfrm>
            <a:off x="3505200" y="4191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2175" name="Rectangle 15">
            <a:extLst>
              <a:ext uri="{FF2B5EF4-FFF2-40B4-BE49-F238E27FC236}">
                <a16:creationId xmlns:a16="http://schemas.microsoft.com/office/drawing/2014/main" id="{C69DD892-A1E1-4455-B1B2-462F2DF6B13F}"/>
              </a:ext>
            </a:extLst>
          </p:cNvPr>
          <p:cNvSpPr>
            <a:spLocks noChangeArrowheads="1"/>
          </p:cNvSpPr>
          <p:nvPr/>
        </p:nvSpPr>
        <p:spPr bwMode="auto">
          <a:xfrm>
            <a:off x="2286001" y="4354514"/>
            <a:ext cx="1154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0.15625 molar</a:t>
            </a:r>
          </a:p>
        </p:txBody>
      </p:sp>
      <p:sp>
        <p:nvSpPr>
          <p:cNvPr id="92176" name="Rectangle 16">
            <a:extLst>
              <a:ext uri="{FF2B5EF4-FFF2-40B4-BE49-F238E27FC236}">
                <a16:creationId xmlns:a16="http://schemas.microsoft.com/office/drawing/2014/main" id="{011E9827-62D8-4FE2-A23E-817B45E09C32}"/>
              </a:ext>
            </a:extLst>
          </p:cNvPr>
          <p:cNvSpPr>
            <a:spLocks noChangeArrowheads="1"/>
          </p:cNvSpPr>
          <p:nvPr/>
        </p:nvSpPr>
        <p:spPr bwMode="auto">
          <a:xfrm>
            <a:off x="5246688" y="4340225"/>
            <a:ext cx="1154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0.15625 molar</a:t>
            </a:r>
          </a:p>
        </p:txBody>
      </p:sp>
      <p:sp>
        <p:nvSpPr>
          <p:cNvPr id="92177" name="Rectangle 17">
            <a:extLst>
              <a:ext uri="{FF2B5EF4-FFF2-40B4-BE49-F238E27FC236}">
                <a16:creationId xmlns:a16="http://schemas.microsoft.com/office/drawing/2014/main" id="{9C8E4B07-125F-4315-8C4E-5D8340C2629A}"/>
              </a:ext>
            </a:extLst>
          </p:cNvPr>
          <p:cNvSpPr>
            <a:spLocks noChangeArrowheads="1"/>
          </p:cNvSpPr>
          <p:nvPr/>
        </p:nvSpPr>
        <p:spPr bwMode="auto">
          <a:xfrm>
            <a:off x="4038601" y="4343400"/>
            <a:ext cx="1154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0.15625 molar</a:t>
            </a:r>
          </a:p>
        </p:txBody>
      </p:sp>
      <p:sp>
        <p:nvSpPr>
          <p:cNvPr id="92178" name="Text Box 18">
            <a:extLst>
              <a:ext uri="{FF2B5EF4-FFF2-40B4-BE49-F238E27FC236}">
                <a16:creationId xmlns:a16="http://schemas.microsoft.com/office/drawing/2014/main" id="{1F8523A1-5AC7-40DA-B2F4-108AEB4781B0}"/>
              </a:ext>
            </a:extLst>
          </p:cNvPr>
          <p:cNvSpPr txBox="1">
            <a:spLocks noChangeArrowheads="1"/>
          </p:cNvSpPr>
          <p:nvPr/>
        </p:nvSpPr>
        <p:spPr bwMode="auto">
          <a:xfrm>
            <a:off x="2678114" y="4746625"/>
            <a:ext cx="18891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0000"/>
                </a:solidFill>
                <a:latin typeface="Arial" panose="020B0604020202020204" pitchFamily="34" charset="0"/>
              </a:rPr>
              <a:t>pOH = -log [OH</a:t>
            </a:r>
            <a:r>
              <a:rPr lang="en-US" altLang="en-US" baseline="30000">
                <a:solidFill>
                  <a:srgbClr val="FF0000"/>
                </a:solidFill>
                <a:latin typeface="Arial" panose="020B0604020202020204" pitchFamily="34" charset="0"/>
              </a:rPr>
              <a:t>-</a:t>
            </a:r>
            <a:r>
              <a:rPr lang="en-US" altLang="en-US">
                <a:solidFill>
                  <a:srgbClr val="FF0000"/>
                </a:solidFill>
                <a:latin typeface="Arial" panose="020B0604020202020204" pitchFamily="34" charset="0"/>
              </a:rPr>
              <a:t>]</a:t>
            </a:r>
          </a:p>
        </p:txBody>
      </p:sp>
      <p:sp>
        <p:nvSpPr>
          <p:cNvPr id="92179" name="Text Box 19">
            <a:extLst>
              <a:ext uri="{FF2B5EF4-FFF2-40B4-BE49-F238E27FC236}">
                <a16:creationId xmlns:a16="http://schemas.microsoft.com/office/drawing/2014/main" id="{0AC0DB36-2603-4ED3-87C0-19476C52D22A}"/>
              </a:ext>
            </a:extLst>
          </p:cNvPr>
          <p:cNvSpPr txBox="1">
            <a:spLocks noChangeArrowheads="1"/>
          </p:cNvSpPr>
          <p:nvPr/>
        </p:nvSpPr>
        <p:spPr bwMode="auto">
          <a:xfrm>
            <a:off x="2693988" y="5105401"/>
            <a:ext cx="256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pOH = -log [0.15625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a:t>
            </a:r>
          </a:p>
        </p:txBody>
      </p:sp>
      <p:sp>
        <p:nvSpPr>
          <p:cNvPr id="92180" name="Text Box 20">
            <a:extLst>
              <a:ext uri="{FF2B5EF4-FFF2-40B4-BE49-F238E27FC236}">
                <a16:creationId xmlns:a16="http://schemas.microsoft.com/office/drawing/2014/main" id="{72BB86ED-8AAF-4981-B68E-7D7A8627E912}"/>
              </a:ext>
            </a:extLst>
          </p:cNvPr>
          <p:cNvSpPr txBox="1">
            <a:spLocks noChangeArrowheads="1"/>
          </p:cNvSpPr>
          <p:nvPr/>
        </p:nvSpPr>
        <p:spPr bwMode="auto">
          <a:xfrm>
            <a:off x="2678113" y="5486401"/>
            <a:ext cx="123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pOH = 0.8</a:t>
            </a:r>
          </a:p>
        </p:txBody>
      </p:sp>
      <p:sp>
        <p:nvSpPr>
          <p:cNvPr id="92181" name="Text Box 21">
            <a:extLst>
              <a:ext uri="{FF2B5EF4-FFF2-40B4-BE49-F238E27FC236}">
                <a16:creationId xmlns:a16="http://schemas.microsoft.com/office/drawing/2014/main" id="{178462FE-2339-43D0-BBC0-2F740914AAFB}"/>
              </a:ext>
            </a:extLst>
          </p:cNvPr>
          <p:cNvSpPr txBox="1">
            <a:spLocks noChangeArrowheads="1"/>
          </p:cNvSpPr>
          <p:nvPr/>
        </p:nvSpPr>
        <p:spPr bwMode="auto">
          <a:xfrm>
            <a:off x="2678113" y="5867401"/>
            <a:ext cx="191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pOH +  pH  =  14</a:t>
            </a:r>
          </a:p>
        </p:txBody>
      </p:sp>
      <p:sp>
        <p:nvSpPr>
          <p:cNvPr id="92182" name="Text Box 22">
            <a:extLst>
              <a:ext uri="{FF2B5EF4-FFF2-40B4-BE49-F238E27FC236}">
                <a16:creationId xmlns:a16="http://schemas.microsoft.com/office/drawing/2014/main" id="{74A1E0F1-9A81-4ADE-ACEE-BF1094F27453}"/>
              </a:ext>
            </a:extLst>
          </p:cNvPr>
          <p:cNvSpPr txBox="1">
            <a:spLocks noChangeArrowheads="1"/>
          </p:cNvSpPr>
          <p:nvPr/>
        </p:nvSpPr>
        <p:spPr bwMode="auto">
          <a:xfrm>
            <a:off x="5735638" y="4800601"/>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or</a:t>
            </a:r>
          </a:p>
        </p:txBody>
      </p:sp>
      <p:sp>
        <p:nvSpPr>
          <p:cNvPr id="92183" name="Text Box 23">
            <a:extLst>
              <a:ext uri="{FF2B5EF4-FFF2-40B4-BE49-F238E27FC236}">
                <a16:creationId xmlns:a16="http://schemas.microsoft.com/office/drawing/2014/main" id="{BC05A832-96B9-48F2-AAB9-635C000CC4DA}"/>
              </a:ext>
            </a:extLst>
          </p:cNvPr>
          <p:cNvSpPr txBox="1">
            <a:spLocks noChangeArrowheads="1"/>
          </p:cNvSpPr>
          <p:nvPr/>
        </p:nvSpPr>
        <p:spPr bwMode="auto">
          <a:xfrm>
            <a:off x="7070725" y="4724400"/>
            <a:ext cx="180498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FF0000"/>
                </a:solidFill>
                <a:latin typeface="Arial" panose="020B0604020202020204" pitchFamily="34" charset="0"/>
              </a:rPr>
              <a:t>k</a:t>
            </a:r>
            <a:r>
              <a:rPr lang="en-US" altLang="en-US" baseline="-25000">
                <a:solidFill>
                  <a:srgbClr val="FF0000"/>
                </a:solidFill>
                <a:latin typeface="Arial" panose="020B0604020202020204" pitchFamily="34" charset="0"/>
              </a:rPr>
              <a:t>W</a:t>
            </a:r>
            <a:r>
              <a:rPr lang="en-US" altLang="en-US">
                <a:solidFill>
                  <a:srgbClr val="FF0000"/>
                </a:solidFill>
                <a:latin typeface="Arial" panose="020B0604020202020204" pitchFamily="34" charset="0"/>
              </a:rPr>
              <a:t>  =  [H</a:t>
            </a:r>
            <a:r>
              <a:rPr lang="en-US" altLang="en-US" baseline="30000">
                <a:solidFill>
                  <a:srgbClr val="FF0000"/>
                </a:solidFill>
                <a:latin typeface="Arial" panose="020B0604020202020204" pitchFamily="34" charset="0"/>
              </a:rPr>
              <a:t>+</a:t>
            </a:r>
            <a:r>
              <a:rPr lang="en-US" altLang="en-US">
                <a:solidFill>
                  <a:srgbClr val="FF0000"/>
                </a:solidFill>
                <a:latin typeface="Arial" panose="020B0604020202020204" pitchFamily="34" charset="0"/>
              </a:rPr>
              <a:t>] [OH</a:t>
            </a:r>
            <a:r>
              <a:rPr lang="en-US" altLang="en-US" baseline="30000">
                <a:solidFill>
                  <a:srgbClr val="FF0000"/>
                </a:solidFill>
                <a:latin typeface="Arial" panose="020B0604020202020204" pitchFamily="34" charset="0"/>
              </a:rPr>
              <a:t>-</a:t>
            </a:r>
            <a:r>
              <a:rPr lang="en-US" altLang="en-US">
                <a:solidFill>
                  <a:srgbClr val="FF0000"/>
                </a:solidFill>
                <a:latin typeface="Arial" panose="020B0604020202020204" pitchFamily="34" charset="0"/>
              </a:rPr>
              <a:t>]</a:t>
            </a:r>
          </a:p>
        </p:txBody>
      </p:sp>
      <p:sp>
        <p:nvSpPr>
          <p:cNvPr id="92184" name="Text Box 24">
            <a:extLst>
              <a:ext uri="{FF2B5EF4-FFF2-40B4-BE49-F238E27FC236}">
                <a16:creationId xmlns:a16="http://schemas.microsoft.com/office/drawing/2014/main" id="{EB513405-EEA4-4B2B-A584-B608DD3E5B6A}"/>
              </a:ext>
            </a:extLst>
          </p:cNvPr>
          <p:cNvSpPr txBox="1">
            <a:spLocks noChangeArrowheads="1"/>
          </p:cNvSpPr>
          <p:nvPr/>
        </p:nvSpPr>
        <p:spPr bwMode="auto">
          <a:xfrm>
            <a:off x="7070726" y="5105401"/>
            <a:ext cx="306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1 x 10</a:t>
            </a:r>
            <a:r>
              <a:rPr lang="en-US" altLang="en-US" baseline="30000">
                <a:solidFill>
                  <a:srgbClr val="000000"/>
                </a:solidFill>
                <a:latin typeface="Arial" panose="020B0604020202020204" pitchFamily="34" charset="0"/>
              </a:rPr>
              <a:t>-14</a:t>
            </a:r>
            <a:r>
              <a:rPr lang="en-US" altLang="en-US">
                <a:solidFill>
                  <a:srgbClr val="000000"/>
                </a:solidFill>
                <a:latin typeface="Arial" panose="020B0604020202020204" pitchFamily="34" charset="0"/>
              </a:rPr>
              <a:t>  =  [H</a:t>
            </a: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 [0.15625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a:t>
            </a:r>
          </a:p>
        </p:txBody>
      </p:sp>
      <p:sp>
        <p:nvSpPr>
          <p:cNvPr id="92185" name="Text Box 25">
            <a:extLst>
              <a:ext uri="{FF2B5EF4-FFF2-40B4-BE49-F238E27FC236}">
                <a16:creationId xmlns:a16="http://schemas.microsoft.com/office/drawing/2014/main" id="{4A236DFB-0DD1-412A-A24E-AA930E949FE9}"/>
              </a:ext>
            </a:extLst>
          </p:cNvPr>
          <p:cNvSpPr txBox="1">
            <a:spLocks noChangeArrowheads="1"/>
          </p:cNvSpPr>
          <p:nvPr/>
        </p:nvSpPr>
        <p:spPr bwMode="auto">
          <a:xfrm>
            <a:off x="7070726" y="5486401"/>
            <a:ext cx="217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a:t>
            </a: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 =  6.4 x 10</a:t>
            </a:r>
            <a:r>
              <a:rPr lang="en-US" altLang="en-US" baseline="30000">
                <a:solidFill>
                  <a:srgbClr val="000000"/>
                </a:solidFill>
                <a:latin typeface="Arial" panose="020B0604020202020204" pitchFamily="34" charset="0"/>
              </a:rPr>
              <a:t>-14</a:t>
            </a:r>
            <a:r>
              <a:rPr lang="en-US" altLang="en-US">
                <a:solidFill>
                  <a:srgbClr val="000000"/>
                </a:solidFill>
                <a:latin typeface="Arial" panose="020B0604020202020204" pitchFamily="34" charset="0"/>
              </a:rPr>
              <a:t> </a:t>
            </a:r>
            <a:r>
              <a:rPr lang="en-US" altLang="en-US" i="1">
                <a:solidFill>
                  <a:srgbClr val="000000"/>
                </a:solidFill>
                <a:latin typeface="Arial" panose="020B0604020202020204" pitchFamily="34" charset="0"/>
              </a:rPr>
              <a:t>M</a:t>
            </a:r>
            <a:endParaRPr lang="en-US" altLang="en-US">
              <a:solidFill>
                <a:srgbClr val="000000"/>
              </a:solidFill>
              <a:latin typeface="Arial" panose="020B0604020202020204" pitchFamily="34" charset="0"/>
            </a:endParaRPr>
          </a:p>
        </p:txBody>
      </p:sp>
      <p:sp>
        <p:nvSpPr>
          <p:cNvPr id="92186" name="Text Box 26">
            <a:extLst>
              <a:ext uri="{FF2B5EF4-FFF2-40B4-BE49-F238E27FC236}">
                <a16:creationId xmlns:a16="http://schemas.microsoft.com/office/drawing/2014/main" id="{9DE9C253-0C6F-4E55-8425-4842B05BB4A6}"/>
              </a:ext>
            </a:extLst>
          </p:cNvPr>
          <p:cNvSpPr txBox="1">
            <a:spLocks noChangeArrowheads="1"/>
          </p:cNvSpPr>
          <p:nvPr/>
        </p:nvSpPr>
        <p:spPr bwMode="auto">
          <a:xfrm>
            <a:off x="7062788" y="5867401"/>
            <a:ext cx="1562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 = -log [H</a:t>
            </a: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a:t>
            </a:r>
          </a:p>
        </p:txBody>
      </p:sp>
      <p:sp>
        <p:nvSpPr>
          <p:cNvPr id="92187" name="Text Box 27">
            <a:extLst>
              <a:ext uri="{FF2B5EF4-FFF2-40B4-BE49-F238E27FC236}">
                <a16:creationId xmlns:a16="http://schemas.microsoft.com/office/drawing/2014/main" id="{5AD6D0A0-7893-4EEC-97C6-694D251B1DE1}"/>
              </a:ext>
            </a:extLst>
          </p:cNvPr>
          <p:cNvSpPr txBox="1">
            <a:spLocks noChangeArrowheads="1"/>
          </p:cNvSpPr>
          <p:nvPr/>
        </p:nvSpPr>
        <p:spPr bwMode="auto">
          <a:xfrm>
            <a:off x="5410200" y="6338888"/>
            <a:ext cx="118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 = 13.2</a:t>
            </a:r>
          </a:p>
        </p:txBody>
      </p:sp>
      <p:sp>
        <p:nvSpPr>
          <p:cNvPr id="92188" name="Text Box 28">
            <a:extLst>
              <a:ext uri="{FF2B5EF4-FFF2-40B4-BE49-F238E27FC236}">
                <a16:creationId xmlns:a16="http://schemas.microsoft.com/office/drawing/2014/main" id="{7F888F45-6FFF-4DB8-9B31-3CC85BF57EA9}"/>
              </a:ext>
            </a:extLst>
          </p:cNvPr>
          <p:cNvSpPr txBox="1">
            <a:spLocks noChangeArrowheads="1"/>
          </p:cNvSpPr>
          <p:nvPr/>
        </p:nvSpPr>
        <p:spPr bwMode="auto">
          <a:xfrm>
            <a:off x="7086601" y="6262688"/>
            <a:ext cx="2593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pH = -log [6.4 x 10</a:t>
            </a:r>
            <a:r>
              <a:rPr lang="en-US" altLang="en-US" baseline="30000">
                <a:solidFill>
                  <a:srgbClr val="000000"/>
                </a:solidFill>
                <a:latin typeface="Arial" panose="020B0604020202020204" pitchFamily="34" charset="0"/>
              </a:rPr>
              <a:t>-14</a:t>
            </a:r>
            <a:r>
              <a:rPr lang="en-US" altLang="en-US">
                <a:solidFill>
                  <a:srgbClr val="000000"/>
                </a:solidFill>
                <a:latin typeface="Arial" panose="020B0604020202020204" pitchFamily="34" charset="0"/>
              </a:rPr>
              <a:t>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a:t>
            </a:r>
          </a:p>
        </p:txBody>
      </p:sp>
      <p:sp>
        <p:nvSpPr>
          <p:cNvPr id="92189" name="Text Box 29">
            <a:extLst>
              <a:ext uri="{FF2B5EF4-FFF2-40B4-BE49-F238E27FC236}">
                <a16:creationId xmlns:a16="http://schemas.microsoft.com/office/drawing/2014/main" id="{76FDCCDB-EAC2-4D10-BFDD-00DE904AB741}"/>
              </a:ext>
            </a:extLst>
          </p:cNvPr>
          <p:cNvSpPr txBox="1">
            <a:spLocks noChangeArrowheads="1"/>
          </p:cNvSpPr>
          <p:nvPr/>
        </p:nvSpPr>
        <p:spPr bwMode="auto">
          <a:xfrm>
            <a:off x="2736850" y="6248401"/>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0.8 +  pH  =  14</a:t>
            </a:r>
          </a:p>
        </p:txBody>
      </p:sp>
      <p:sp>
        <p:nvSpPr>
          <p:cNvPr id="92190" name="Line 30">
            <a:extLst>
              <a:ext uri="{FF2B5EF4-FFF2-40B4-BE49-F238E27FC236}">
                <a16:creationId xmlns:a16="http://schemas.microsoft.com/office/drawing/2014/main" id="{754BDA8A-9D24-49D0-8804-F7DEE47B756B}"/>
              </a:ext>
            </a:extLst>
          </p:cNvPr>
          <p:cNvSpPr>
            <a:spLocks noChangeShapeType="1"/>
          </p:cNvSpPr>
          <p:nvPr/>
        </p:nvSpPr>
        <p:spPr bwMode="auto">
          <a:xfrm>
            <a:off x="4572000" y="6477000"/>
            <a:ext cx="685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2191" name="Line 31">
            <a:extLst>
              <a:ext uri="{FF2B5EF4-FFF2-40B4-BE49-F238E27FC236}">
                <a16:creationId xmlns:a16="http://schemas.microsoft.com/office/drawing/2014/main" id="{E41C2957-47DC-4E1B-BCCF-9F04B47DA0A2}"/>
              </a:ext>
            </a:extLst>
          </p:cNvPr>
          <p:cNvSpPr>
            <a:spLocks noChangeShapeType="1"/>
          </p:cNvSpPr>
          <p:nvPr/>
        </p:nvSpPr>
        <p:spPr bwMode="auto">
          <a:xfrm flipH="1">
            <a:off x="6629400" y="64770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dissolve">
                                      <p:cBhvr>
                                        <p:cTn id="7" dur="500"/>
                                        <p:tgtEl>
                                          <p:spTgt spid="92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 calcmode="lin" valueType="num">
                                      <p:cBhvr additive="base">
                                        <p:cTn id="12" dur="500" fill="hold"/>
                                        <p:tgtEl>
                                          <p:spTgt spid="92164"/>
                                        </p:tgtEl>
                                        <p:attrNameLst>
                                          <p:attrName>ppt_x</p:attrName>
                                        </p:attrNameLst>
                                      </p:cBhvr>
                                      <p:tavLst>
                                        <p:tav tm="0">
                                          <p:val>
                                            <p:strVal val="0-#ppt_w/2"/>
                                          </p:val>
                                        </p:tav>
                                        <p:tav tm="100000">
                                          <p:val>
                                            <p:strVal val="#ppt_x"/>
                                          </p:val>
                                        </p:tav>
                                      </p:tavLst>
                                    </p:anim>
                                    <p:anim calcmode="lin" valueType="num">
                                      <p:cBhvr additive="base">
                                        <p:cTn id="13" dur="500" fill="hold"/>
                                        <p:tgtEl>
                                          <p:spTgt spid="9216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92165"/>
                                        </p:tgtEl>
                                        <p:attrNameLst>
                                          <p:attrName>style.visibility</p:attrName>
                                        </p:attrNameLst>
                                      </p:cBhvr>
                                      <p:to>
                                        <p:strVal val="visible"/>
                                      </p:to>
                                    </p:set>
                                    <p:anim calcmode="lin" valueType="num">
                                      <p:cBhvr>
                                        <p:cTn id="18" dur="1000" fill="hold"/>
                                        <p:tgtEl>
                                          <p:spTgt spid="92165"/>
                                        </p:tgtEl>
                                        <p:attrNameLst>
                                          <p:attrName>ppt_x</p:attrName>
                                        </p:attrNameLst>
                                      </p:cBhvr>
                                      <p:tavLst>
                                        <p:tav tm="0">
                                          <p:val>
                                            <p:strVal val="#ppt_x-.2"/>
                                          </p:val>
                                        </p:tav>
                                        <p:tav tm="100000">
                                          <p:val>
                                            <p:strVal val="#ppt_x"/>
                                          </p:val>
                                        </p:tav>
                                      </p:tavLst>
                                    </p:anim>
                                    <p:anim calcmode="lin" valueType="num">
                                      <p:cBhvr>
                                        <p:cTn id="19" dur="1000" fill="hold"/>
                                        <p:tgtEl>
                                          <p:spTgt spid="9216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21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92166"/>
                                        </p:tgtEl>
                                        <p:attrNameLst>
                                          <p:attrName>style.visibility</p:attrName>
                                        </p:attrNameLst>
                                      </p:cBhvr>
                                      <p:to>
                                        <p:strVal val="visible"/>
                                      </p:to>
                                    </p:set>
                                    <p:anim calcmode="lin" valueType="num">
                                      <p:cBhvr>
                                        <p:cTn id="25" dur="500" fill="hold"/>
                                        <p:tgtEl>
                                          <p:spTgt spid="9216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9216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9216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9216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2167"/>
                                        </p:tgtEl>
                                        <p:attrNameLst>
                                          <p:attrName>style.visibility</p:attrName>
                                        </p:attrNameLst>
                                      </p:cBhvr>
                                      <p:to>
                                        <p:strVal val="visible"/>
                                      </p:to>
                                    </p:set>
                                    <p:animEffect transition="in" filter="dissolve">
                                      <p:cBhvr>
                                        <p:cTn id="33" dur="500"/>
                                        <p:tgtEl>
                                          <p:spTgt spid="921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92168"/>
                                        </p:tgtEl>
                                        <p:attrNameLst>
                                          <p:attrName>style.visibility</p:attrName>
                                        </p:attrNameLst>
                                      </p:cBhvr>
                                      <p:to>
                                        <p:strVal val="visible"/>
                                      </p:to>
                                    </p:set>
                                    <p:anim calcmode="lin" valueType="num">
                                      <p:cBhvr additive="base">
                                        <p:cTn id="38" dur="500" fill="hold"/>
                                        <p:tgtEl>
                                          <p:spTgt spid="92168"/>
                                        </p:tgtEl>
                                        <p:attrNameLst>
                                          <p:attrName>ppt_x</p:attrName>
                                        </p:attrNameLst>
                                      </p:cBhvr>
                                      <p:tavLst>
                                        <p:tav tm="0">
                                          <p:val>
                                            <p:strVal val="0-#ppt_w/2"/>
                                          </p:val>
                                        </p:tav>
                                        <p:tav tm="100000">
                                          <p:val>
                                            <p:strVal val="#ppt_x"/>
                                          </p:val>
                                        </p:tav>
                                      </p:tavLst>
                                    </p:anim>
                                    <p:anim calcmode="lin" valueType="num">
                                      <p:cBhvr additive="base">
                                        <p:cTn id="39" dur="500" fill="hold"/>
                                        <p:tgtEl>
                                          <p:spTgt spid="9216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nodeType="clickEffect">
                                  <p:stCondLst>
                                    <p:cond delay="0"/>
                                  </p:stCondLst>
                                  <p:childTnLst>
                                    <p:set>
                                      <p:cBhvr>
                                        <p:cTn id="43" dur="1" fill="hold">
                                          <p:stCondLst>
                                            <p:cond delay="0"/>
                                          </p:stCondLst>
                                        </p:cTn>
                                        <p:tgtEl>
                                          <p:spTgt spid="92169"/>
                                        </p:tgtEl>
                                        <p:attrNameLst>
                                          <p:attrName>style.visibility</p:attrName>
                                        </p:attrNameLst>
                                      </p:cBhvr>
                                      <p:to>
                                        <p:strVal val="visible"/>
                                      </p:to>
                                    </p:set>
                                    <p:anim calcmode="lin" valueType="num">
                                      <p:cBhvr>
                                        <p:cTn id="44" dur="1000" fill="hold"/>
                                        <p:tgtEl>
                                          <p:spTgt spid="92169"/>
                                        </p:tgtEl>
                                        <p:attrNameLst>
                                          <p:attrName>ppt_x</p:attrName>
                                        </p:attrNameLst>
                                      </p:cBhvr>
                                      <p:tavLst>
                                        <p:tav tm="0">
                                          <p:val>
                                            <p:strVal val="#ppt_x-.2"/>
                                          </p:val>
                                        </p:tav>
                                        <p:tav tm="100000">
                                          <p:val>
                                            <p:strVal val="#ppt_x"/>
                                          </p:val>
                                        </p:tav>
                                      </p:tavLst>
                                    </p:anim>
                                    <p:anim calcmode="lin" valueType="num">
                                      <p:cBhvr>
                                        <p:cTn id="45" dur="1000" fill="hold"/>
                                        <p:tgtEl>
                                          <p:spTgt spid="9216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92169"/>
                                        </p:tgtEl>
                                      </p:cBhvr>
                                    </p:animEffect>
                                  </p:childTnLst>
                                </p:cTn>
                              </p:par>
                            </p:childTnLst>
                          </p:cTn>
                        </p:par>
                        <p:par>
                          <p:cTn id="47" fill="hold" nodeType="afterGroup">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92170"/>
                                        </p:tgtEl>
                                        <p:attrNameLst>
                                          <p:attrName>style.visibility</p:attrName>
                                        </p:attrNameLst>
                                      </p:cBhvr>
                                      <p:to>
                                        <p:strVal val="visible"/>
                                      </p:to>
                                    </p:set>
                                    <p:animEffect transition="in" filter="blinds(horizontal)">
                                      <p:cBhvr>
                                        <p:cTn id="50" dur="500"/>
                                        <p:tgtEl>
                                          <p:spTgt spid="9217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2171"/>
                                        </p:tgtEl>
                                        <p:attrNameLst>
                                          <p:attrName>style.visibility</p:attrName>
                                        </p:attrNameLst>
                                      </p:cBhvr>
                                      <p:to>
                                        <p:strVal val="visible"/>
                                      </p:to>
                                    </p:set>
                                    <p:animEffect transition="in" filter="fade">
                                      <p:cBhvr>
                                        <p:cTn id="55" dur="1000"/>
                                        <p:tgtEl>
                                          <p:spTgt spid="92171"/>
                                        </p:tgtEl>
                                      </p:cBhvr>
                                    </p:animEffect>
                                    <p:anim calcmode="lin" valueType="num">
                                      <p:cBhvr>
                                        <p:cTn id="56" dur="1000" fill="hold"/>
                                        <p:tgtEl>
                                          <p:spTgt spid="92171"/>
                                        </p:tgtEl>
                                        <p:attrNameLst>
                                          <p:attrName>ppt_x</p:attrName>
                                        </p:attrNameLst>
                                      </p:cBhvr>
                                      <p:tavLst>
                                        <p:tav tm="0">
                                          <p:val>
                                            <p:strVal val="#ppt_x"/>
                                          </p:val>
                                        </p:tav>
                                        <p:tav tm="100000">
                                          <p:val>
                                            <p:strVal val="#ppt_x"/>
                                          </p:val>
                                        </p:tav>
                                      </p:tavLst>
                                    </p:anim>
                                    <p:anim calcmode="lin" valueType="num">
                                      <p:cBhvr>
                                        <p:cTn id="57" dur="1000" fill="hold"/>
                                        <p:tgtEl>
                                          <p:spTgt spid="92171"/>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172"/>
                                        </p:tgtEl>
                                        <p:attrNameLst>
                                          <p:attrName>style.visibility</p:attrName>
                                        </p:attrNameLst>
                                      </p:cBhvr>
                                      <p:to>
                                        <p:strVal val="visible"/>
                                      </p:to>
                                    </p:set>
                                    <p:animEffect transition="in" filter="fade">
                                      <p:cBhvr>
                                        <p:cTn id="62" dur="2000"/>
                                        <p:tgtEl>
                                          <p:spTgt spid="92172"/>
                                        </p:tgtEl>
                                      </p:cBhvr>
                                    </p:animEffect>
                                  </p:childTnLst>
                                </p:cTn>
                              </p:par>
                            </p:childTnLst>
                          </p:cTn>
                        </p:par>
                        <p:par>
                          <p:cTn id="63" fill="hold" nodeType="afterGroup">
                            <p:stCondLst>
                              <p:cond delay="2000"/>
                            </p:stCondLst>
                            <p:childTnLst>
                              <p:par>
                                <p:cTn id="64" presetID="22" presetClass="entr" presetSubtype="8" fill="hold" nodeType="afterEffect">
                                  <p:stCondLst>
                                    <p:cond delay="0"/>
                                  </p:stCondLst>
                                  <p:childTnLst>
                                    <p:set>
                                      <p:cBhvr>
                                        <p:cTn id="65" dur="1" fill="hold">
                                          <p:stCondLst>
                                            <p:cond delay="0"/>
                                          </p:stCondLst>
                                        </p:cTn>
                                        <p:tgtEl>
                                          <p:spTgt spid="92174"/>
                                        </p:tgtEl>
                                        <p:attrNameLst>
                                          <p:attrName>style.visibility</p:attrName>
                                        </p:attrNameLst>
                                      </p:cBhvr>
                                      <p:to>
                                        <p:strVal val="visible"/>
                                      </p:to>
                                    </p:set>
                                    <p:animEffect transition="in" filter="wipe(left)">
                                      <p:cBhvr>
                                        <p:cTn id="66" dur="500"/>
                                        <p:tgtEl>
                                          <p:spTgt spid="9217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92173"/>
                                        </p:tgtEl>
                                        <p:attrNameLst>
                                          <p:attrName>style.visibility</p:attrName>
                                        </p:attrNameLst>
                                      </p:cBhvr>
                                      <p:to>
                                        <p:strVal val="visible"/>
                                      </p:to>
                                    </p:set>
                                    <p:anim calcmode="lin" valueType="num">
                                      <p:cBhvr>
                                        <p:cTn id="71" dur="500" fill="hold"/>
                                        <p:tgtEl>
                                          <p:spTgt spid="92173"/>
                                        </p:tgtEl>
                                        <p:attrNameLst>
                                          <p:attrName>ppt_w</p:attrName>
                                        </p:attrNameLst>
                                      </p:cBhvr>
                                      <p:tavLst>
                                        <p:tav tm="0">
                                          <p:val>
                                            <p:fltVal val="0"/>
                                          </p:val>
                                        </p:tav>
                                        <p:tav tm="100000">
                                          <p:val>
                                            <p:strVal val="#ppt_w"/>
                                          </p:val>
                                        </p:tav>
                                      </p:tavLst>
                                    </p:anim>
                                    <p:anim calcmode="lin" valueType="num">
                                      <p:cBhvr>
                                        <p:cTn id="72" dur="500" fill="hold"/>
                                        <p:tgtEl>
                                          <p:spTgt spid="92173"/>
                                        </p:tgtEl>
                                        <p:attrNameLst>
                                          <p:attrName>ppt_h</p:attrName>
                                        </p:attrNameLst>
                                      </p:cBhvr>
                                      <p:tavLst>
                                        <p:tav tm="0">
                                          <p:val>
                                            <p:fltVal val="0"/>
                                          </p:val>
                                        </p:tav>
                                        <p:tav tm="100000">
                                          <p:val>
                                            <p:strVal val="#ppt_h"/>
                                          </p:val>
                                        </p:tav>
                                      </p:tavLst>
                                    </p:anim>
                                    <p:animEffect transition="in" filter="fade">
                                      <p:cBhvr>
                                        <p:cTn id="73" dur="500"/>
                                        <p:tgtEl>
                                          <p:spTgt spid="9217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92175"/>
                                        </p:tgtEl>
                                        <p:attrNameLst>
                                          <p:attrName>style.visibility</p:attrName>
                                        </p:attrNameLst>
                                      </p:cBhvr>
                                      <p:to>
                                        <p:strVal val="visible"/>
                                      </p:to>
                                    </p:set>
                                    <p:animEffect transition="in" filter="fade">
                                      <p:cBhvr>
                                        <p:cTn id="78" dur="1000"/>
                                        <p:tgtEl>
                                          <p:spTgt spid="92175"/>
                                        </p:tgtEl>
                                      </p:cBhvr>
                                    </p:animEffect>
                                    <p:anim calcmode="lin" valueType="num">
                                      <p:cBhvr>
                                        <p:cTn id="79" dur="1000" fill="hold"/>
                                        <p:tgtEl>
                                          <p:spTgt spid="92175"/>
                                        </p:tgtEl>
                                        <p:attrNameLst>
                                          <p:attrName>ppt_x</p:attrName>
                                        </p:attrNameLst>
                                      </p:cBhvr>
                                      <p:tavLst>
                                        <p:tav tm="0">
                                          <p:val>
                                            <p:strVal val="#ppt_x"/>
                                          </p:val>
                                        </p:tav>
                                        <p:tav tm="100000">
                                          <p:val>
                                            <p:strVal val="#ppt_x"/>
                                          </p:val>
                                        </p:tav>
                                      </p:tavLst>
                                    </p:anim>
                                    <p:anim calcmode="lin" valueType="num">
                                      <p:cBhvr>
                                        <p:cTn id="80" dur="1000" fill="hold"/>
                                        <p:tgtEl>
                                          <p:spTgt spid="92175"/>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92177"/>
                                        </p:tgtEl>
                                        <p:attrNameLst>
                                          <p:attrName>style.visibility</p:attrName>
                                        </p:attrNameLst>
                                      </p:cBhvr>
                                      <p:to>
                                        <p:strVal val="visible"/>
                                      </p:to>
                                    </p:set>
                                    <p:animEffect transition="in" filter="fade">
                                      <p:cBhvr>
                                        <p:cTn id="85" dur="1000"/>
                                        <p:tgtEl>
                                          <p:spTgt spid="92177"/>
                                        </p:tgtEl>
                                      </p:cBhvr>
                                    </p:animEffect>
                                    <p:anim calcmode="lin" valueType="num">
                                      <p:cBhvr>
                                        <p:cTn id="86" dur="1000" fill="hold"/>
                                        <p:tgtEl>
                                          <p:spTgt spid="92177"/>
                                        </p:tgtEl>
                                        <p:attrNameLst>
                                          <p:attrName>ppt_x</p:attrName>
                                        </p:attrNameLst>
                                      </p:cBhvr>
                                      <p:tavLst>
                                        <p:tav tm="0">
                                          <p:val>
                                            <p:strVal val="#ppt_x"/>
                                          </p:val>
                                        </p:tav>
                                        <p:tav tm="100000">
                                          <p:val>
                                            <p:strVal val="#ppt_x"/>
                                          </p:val>
                                        </p:tav>
                                      </p:tavLst>
                                    </p:anim>
                                    <p:anim calcmode="lin" valueType="num">
                                      <p:cBhvr>
                                        <p:cTn id="87" dur="1000" fill="hold"/>
                                        <p:tgtEl>
                                          <p:spTgt spid="92177"/>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92176"/>
                                        </p:tgtEl>
                                        <p:attrNameLst>
                                          <p:attrName>style.visibility</p:attrName>
                                        </p:attrNameLst>
                                      </p:cBhvr>
                                      <p:to>
                                        <p:strVal val="visible"/>
                                      </p:to>
                                    </p:set>
                                    <p:animEffect transition="in" filter="fade">
                                      <p:cBhvr>
                                        <p:cTn id="92" dur="1000"/>
                                        <p:tgtEl>
                                          <p:spTgt spid="92176"/>
                                        </p:tgtEl>
                                      </p:cBhvr>
                                    </p:animEffect>
                                    <p:anim calcmode="lin" valueType="num">
                                      <p:cBhvr>
                                        <p:cTn id="93" dur="1000" fill="hold"/>
                                        <p:tgtEl>
                                          <p:spTgt spid="92176"/>
                                        </p:tgtEl>
                                        <p:attrNameLst>
                                          <p:attrName>ppt_x</p:attrName>
                                        </p:attrNameLst>
                                      </p:cBhvr>
                                      <p:tavLst>
                                        <p:tav tm="0">
                                          <p:val>
                                            <p:strVal val="#ppt_x"/>
                                          </p:val>
                                        </p:tav>
                                        <p:tav tm="100000">
                                          <p:val>
                                            <p:strVal val="#ppt_x"/>
                                          </p:val>
                                        </p:tav>
                                      </p:tavLst>
                                    </p:anim>
                                    <p:anim calcmode="lin" valueType="num">
                                      <p:cBhvr>
                                        <p:cTn id="94" dur="1000" fill="hold"/>
                                        <p:tgtEl>
                                          <p:spTgt spid="92176"/>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92178"/>
                                        </p:tgtEl>
                                        <p:attrNameLst>
                                          <p:attrName>style.visibility</p:attrName>
                                        </p:attrNameLst>
                                      </p:cBhvr>
                                      <p:to>
                                        <p:strVal val="visible"/>
                                      </p:to>
                                    </p:set>
                                    <p:anim calcmode="lin" valueType="num">
                                      <p:cBhvr>
                                        <p:cTn id="99" dur="500" fill="hold"/>
                                        <p:tgtEl>
                                          <p:spTgt spid="92178"/>
                                        </p:tgtEl>
                                        <p:attrNameLst>
                                          <p:attrName>ppt_w</p:attrName>
                                        </p:attrNameLst>
                                      </p:cBhvr>
                                      <p:tavLst>
                                        <p:tav tm="0">
                                          <p:val>
                                            <p:fltVal val="0"/>
                                          </p:val>
                                        </p:tav>
                                        <p:tav tm="100000">
                                          <p:val>
                                            <p:strVal val="#ppt_w"/>
                                          </p:val>
                                        </p:tav>
                                      </p:tavLst>
                                    </p:anim>
                                    <p:anim calcmode="lin" valueType="num">
                                      <p:cBhvr>
                                        <p:cTn id="100" dur="500" fill="hold"/>
                                        <p:tgtEl>
                                          <p:spTgt spid="92178"/>
                                        </p:tgtEl>
                                        <p:attrNameLst>
                                          <p:attrName>ppt_h</p:attrName>
                                        </p:attrNameLst>
                                      </p:cBhvr>
                                      <p:tavLst>
                                        <p:tav tm="0">
                                          <p:val>
                                            <p:fltVal val="0"/>
                                          </p:val>
                                        </p:tav>
                                        <p:tav tm="100000">
                                          <p:val>
                                            <p:strVal val="#ppt_h"/>
                                          </p:val>
                                        </p:tav>
                                      </p:tavLst>
                                    </p:anim>
                                    <p:animEffect transition="in" filter="fade">
                                      <p:cBhvr>
                                        <p:cTn id="101" dur="500"/>
                                        <p:tgtEl>
                                          <p:spTgt spid="9217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9" presetClass="entr" presetSubtype="0" accel="100000" fill="hold" grpId="0" nodeType="clickEffect">
                                  <p:stCondLst>
                                    <p:cond delay="0"/>
                                  </p:stCondLst>
                                  <p:childTnLst>
                                    <p:set>
                                      <p:cBhvr>
                                        <p:cTn id="105" dur="1" fill="hold">
                                          <p:stCondLst>
                                            <p:cond delay="0"/>
                                          </p:stCondLst>
                                        </p:cTn>
                                        <p:tgtEl>
                                          <p:spTgt spid="92182"/>
                                        </p:tgtEl>
                                        <p:attrNameLst>
                                          <p:attrName>style.visibility</p:attrName>
                                        </p:attrNameLst>
                                      </p:cBhvr>
                                      <p:to>
                                        <p:strVal val="visible"/>
                                      </p:to>
                                    </p:set>
                                    <p:anim calcmode="lin" valueType="num">
                                      <p:cBhvr>
                                        <p:cTn id="106" dur="500" fill="hold"/>
                                        <p:tgtEl>
                                          <p:spTgt spid="92182"/>
                                        </p:tgtEl>
                                        <p:attrNameLst>
                                          <p:attrName>ppt_h</p:attrName>
                                        </p:attrNameLst>
                                      </p:cBhvr>
                                      <p:tavLst>
                                        <p:tav tm="0">
                                          <p:val>
                                            <p:strVal val="#ppt_h/20"/>
                                          </p:val>
                                        </p:tav>
                                        <p:tav tm="50000">
                                          <p:val>
                                            <p:strVal val="#ppt_h/20"/>
                                          </p:val>
                                        </p:tav>
                                        <p:tav tm="100000">
                                          <p:val>
                                            <p:strVal val="#ppt_h"/>
                                          </p:val>
                                        </p:tav>
                                      </p:tavLst>
                                    </p:anim>
                                    <p:anim calcmode="lin" valueType="num">
                                      <p:cBhvr>
                                        <p:cTn id="107" dur="500" fill="hold"/>
                                        <p:tgtEl>
                                          <p:spTgt spid="92182"/>
                                        </p:tgtEl>
                                        <p:attrNameLst>
                                          <p:attrName>ppt_w</p:attrName>
                                        </p:attrNameLst>
                                      </p:cBhvr>
                                      <p:tavLst>
                                        <p:tav tm="0">
                                          <p:val>
                                            <p:strVal val="#ppt_w+.3"/>
                                          </p:val>
                                        </p:tav>
                                        <p:tav tm="50000">
                                          <p:val>
                                            <p:strVal val="#ppt_w+.3"/>
                                          </p:val>
                                        </p:tav>
                                        <p:tav tm="100000">
                                          <p:val>
                                            <p:strVal val="#ppt_w"/>
                                          </p:val>
                                        </p:tav>
                                      </p:tavLst>
                                    </p:anim>
                                    <p:anim calcmode="lin" valueType="num">
                                      <p:cBhvr>
                                        <p:cTn id="108" dur="500" fill="hold"/>
                                        <p:tgtEl>
                                          <p:spTgt spid="92182"/>
                                        </p:tgtEl>
                                        <p:attrNameLst>
                                          <p:attrName>ppt_x</p:attrName>
                                        </p:attrNameLst>
                                      </p:cBhvr>
                                      <p:tavLst>
                                        <p:tav tm="0">
                                          <p:val>
                                            <p:strVal val="#ppt_x-.3"/>
                                          </p:val>
                                        </p:tav>
                                        <p:tav tm="50000">
                                          <p:val>
                                            <p:strVal val="#ppt_x"/>
                                          </p:val>
                                        </p:tav>
                                        <p:tav tm="100000">
                                          <p:val>
                                            <p:strVal val="#ppt_x"/>
                                          </p:val>
                                        </p:tav>
                                      </p:tavLst>
                                    </p:anim>
                                    <p:anim calcmode="lin" valueType="num">
                                      <p:cBhvr>
                                        <p:cTn id="109" dur="500" fill="hold"/>
                                        <p:tgtEl>
                                          <p:spTgt spid="92182"/>
                                        </p:tgtEl>
                                        <p:attrNameLst>
                                          <p:attrName>ppt_y</p:attrName>
                                        </p:attrNameLst>
                                      </p:cBhvr>
                                      <p:tavLst>
                                        <p:tav tm="0">
                                          <p:val>
                                            <p:strVal val="#ppt_y"/>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92183"/>
                                        </p:tgtEl>
                                        <p:attrNameLst>
                                          <p:attrName>style.visibility</p:attrName>
                                        </p:attrNameLst>
                                      </p:cBhvr>
                                      <p:to>
                                        <p:strVal val="visible"/>
                                      </p:to>
                                    </p:set>
                                    <p:anim calcmode="lin" valueType="num">
                                      <p:cBhvr>
                                        <p:cTn id="114" dur="500" fill="hold"/>
                                        <p:tgtEl>
                                          <p:spTgt spid="92183"/>
                                        </p:tgtEl>
                                        <p:attrNameLst>
                                          <p:attrName>ppt_w</p:attrName>
                                        </p:attrNameLst>
                                      </p:cBhvr>
                                      <p:tavLst>
                                        <p:tav tm="0">
                                          <p:val>
                                            <p:fltVal val="0"/>
                                          </p:val>
                                        </p:tav>
                                        <p:tav tm="100000">
                                          <p:val>
                                            <p:strVal val="#ppt_w"/>
                                          </p:val>
                                        </p:tav>
                                      </p:tavLst>
                                    </p:anim>
                                    <p:anim calcmode="lin" valueType="num">
                                      <p:cBhvr>
                                        <p:cTn id="115" dur="500" fill="hold"/>
                                        <p:tgtEl>
                                          <p:spTgt spid="92183"/>
                                        </p:tgtEl>
                                        <p:attrNameLst>
                                          <p:attrName>ppt_h</p:attrName>
                                        </p:attrNameLst>
                                      </p:cBhvr>
                                      <p:tavLst>
                                        <p:tav tm="0">
                                          <p:val>
                                            <p:fltVal val="0"/>
                                          </p:val>
                                        </p:tav>
                                        <p:tav tm="100000">
                                          <p:val>
                                            <p:strVal val="#ppt_h"/>
                                          </p:val>
                                        </p:tav>
                                      </p:tavLst>
                                    </p:anim>
                                    <p:animEffect transition="in" filter="fade">
                                      <p:cBhvr>
                                        <p:cTn id="116" dur="500"/>
                                        <p:tgtEl>
                                          <p:spTgt spid="9218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92179"/>
                                        </p:tgtEl>
                                        <p:attrNameLst>
                                          <p:attrName>style.visibility</p:attrName>
                                        </p:attrNameLst>
                                      </p:cBhvr>
                                      <p:to>
                                        <p:strVal val="visible"/>
                                      </p:to>
                                    </p:set>
                                    <p:animEffect transition="in" filter="fade">
                                      <p:cBhvr>
                                        <p:cTn id="121" dur="1000"/>
                                        <p:tgtEl>
                                          <p:spTgt spid="92179"/>
                                        </p:tgtEl>
                                      </p:cBhvr>
                                    </p:animEffect>
                                    <p:anim calcmode="lin" valueType="num">
                                      <p:cBhvr>
                                        <p:cTn id="122" dur="1000" fill="hold"/>
                                        <p:tgtEl>
                                          <p:spTgt spid="92179"/>
                                        </p:tgtEl>
                                        <p:attrNameLst>
                                          <p:attrName>ppt_x</p:attrName>
                                        </p:attrNameLst>
                                      </p:cBhvr>
                                      <p:tavLst>
                                        <p:tav tm="0">
                                          <p:val>
                                            <p:strVal val="#ppt_x"/>
                                          </p:val>
                                        </p:tav>
                                        <p:tav tm="100000">
                                          <p:val>
                                            <p:strVal val="#ppt_x"/>
                                          </p:val>
                                        </p:tav>
                                      </p:tavLst>
                                    </p:anim>
                                    <p:anim calcmode="lin" valueType="num">
                                      <p:cBhvr>
                                        <p:cTn id="123" dur="1000" fill="hold"/>
                                        <p:tgtEl>
                                          <p:spTgt spid="92179"/>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92180"/>
                                        </p:tgtEl>
                                        <p:attrNameLst>
                                          <p:attrName>style.visibility</p:attrName>
                                        </p:attrNameLst>
                                      </p:cBhvr>
                                      <p:to>
                                        <p:strVal val="visible"/>
                                      </p:to>
                                    </p:set>
                                    <p:animEffect transition="in" filter="fade">
                                      <p:cBhvr>
                                        <p:cTn id="128" dur="1000"/>
                                        <p:tgtEl>
                                          <p:spTgt spid="92180"/>
                                        </p:tgtEl>
                                      </p:cBhvr>
                                    </p:animEffect>
                                    <p:anim calcmode="lin" valueType="num">
                                      <p:cBhvr>
                                        <p:cTn id="129" dur="1000" fill="hold"/>
                                        <p:tgtEl>
                                          <p:spTgt spid="92180"/>
                                        </p:tgtEl>
                                        <p:attrNameLst>
                                          <p:attrName>ppt_x</p:attrName>
                                        </p:attrNameLst>
                                      </p:cBhvr>
                                      <p:tavLst>
                                        <p:tav tm="0">
                                          <p:val>
                                            <p:strVal val="#ppt_x"/>
                                          </p:val>
                                        </p:tav>
                                        <p:tav tm="100000">
                                          <p:val>
                                            <p:strVal val="#ppt_x"/>
                                          </p:val>
                                        </p:tav>
                                      </p:tavLst>
                                    </p:anim>
                                    <p:anim calcmode="lin" valueType="num">
                                      <p:cBhvr>
                                        <p:cTn id="130" dur="1000" fill="hold"/>
                                        <p:tgtEl>
                                          <p:spTgt spid="92180"/>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92181"/>
                                        </p:tgtEl>
                                        <p:attrNameLst>
                                          <p:attrName>style.visibility</p:attrName>
                                        </p:attrNameLst>
                                      </p:cBhvr>
                                      <p:to>
                                        <p:strVal val="visible"/>
                                      </p:to>
                                    </p:set>
                                    <p:animEffect transition="in" filter="fade">
                                      <p:cBhvr>
                                        <p:cTn id="135" dur="1000"/>
                                        <p:tgtEl>
                                          <p:spTgt spid="92181"/>
                                        </p:tgtEl>
                                      </p:cBhvr>
                                    </p:animEffect>
                                    <p:anim calcmode="lin" valueType="num">
                                      <p:cBhvr>
                                        <p:cTn id="136" dur="1000" fill="hold"/>
                                        <p:tgtEl>
                                          <p:spTgt spid="92181"/>
                                        </p:tgtEl>
                                        <p:attrNameLst>
                                          <p:attrName>ppt_x</p:attrName>
                                        </p:attrNameLst>
                                      </p:cBhvr>
                                      <p:tavLst>
                                        <p:tav tm="0">
                                          <p:val>
                                            <p:strVal val="#ppt_x"/>
                                          </p:val>
                                        </p:tav>
                                        <p:tav tm="100000">
                                          <p:val>
                                            <p:strVal val="#ppt_x"/>
                                          </p:val>
                                        </p:tav>
                                      </p:tavLst>
                                    </p:anim>
                                    <p:anim calcmode="lin" valueType="num">
                                      <p:cBhvr>
                                        <p:cTn id="137" dur="1000" fill="hold"/>
                                        <p:tgtEl>
                                          <p:spTgt spid="92181"/>
                                        </p:tgtEl>
                                        <p:attrNameLst>
                                          <p:attrName>ppt_y</p:attrName>
                                        </p:attrNameLst>
                                      </p:cBhvr>
                                      <p:tavLst>
                                        <p:tav tm="0">
                                          <p:val>
                                            <p:strVal val="#ppt_y-.1"/>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92189"/>
                                        </p:tgtEl>
                                        <p:attrNameLst>
                                          <p:attrName>style.visibility</p:attrName>
                                        </p:attrNameLst>
                                      </p:cBhvr>
                                      <p:to>
                                        <p:strVal val="visible"/>
                                      </p:to>
                                    </p:set>
                                    <p:animEffect transition="in" filter="fade">
                                      <p:cBhvr>
                                        <p:cTn id="142" dur="1000"/>
                                        <p:tgtEl>
                                          <p:spTgt spid="92189"/>
                                        </p:tgtEl>
                                      </p:cBhvr>
                                    </p:animEffect>
                                    <p:anim calcmode="lin" valueType="num">
                                      <p:cBhvr>
                                        <p:cTn id="143" dur="1000" fill="hold"/>
                                        <p:tgtEl>
                                          <p:spTgt spid="92189"/>
                                        </p:tgtEl>
                                        <p:attrNameLst>
                                          <p:attrName>ppt_x</p:attrName>
                                        </p:attrNameLst>
                                      </p:cBhvr>
                                      <p:tavLst>
                                        <p:tav tm="0">
                                          <p:val>
                                            <p:strVal val="#ppt_x"/>
                                          </p:val>
                                        </p:tav>
                                        <p:tav tm="100000">
                                          <p:val>
                                            <p:strVal val="#ppt_x"/>
                                          </p:val>
                                        </p:tav>
                                      </p:tavLst>
                                    </p:anim>
                                    <p:anim calcmode="lin" valueType="num">
                                      <p:cBhvr>
                                        <p:cTn id="144" dur="1000" fill="hold"/>
                                        <p:tgtEl>
                                          <p:spTgt spid="92189"/>
                                        </p:tgtEl>
                                        <p:attrNameLst>
                                          <p:attrName>ppt_y</p:attrName>
                                        </p:attrNameLst>
                                      </p:cBhvr>
                                      <p:tavLst>
                                        <p:tav tm="0">
                                          <p:val>
                                            <p:strVal val="#ppt_y-.1"/>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92190"/>
                                        </p:tgtEl>
                                        <p:attrNameLst>
                                          <p:attrName>style.visibility</p:attrName>
                                        </p:attrNameLst>
                                      </p:cBhvr>
                                      <p:to>
                                        <p:strVal val="visible"/>
                                      </p:to>
                                    </p:set>
                                    <p:animEffect transition="in" filter="wipe(up)">
                                      <p:cBhvr>
                                        <p:cTn id="149" dur="500"/>
                                        <p:tgtEl>
                                          <p:spTgt spid="92190"/>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5" presetClass="entr" presetSubtype="0" fill="hold" nodeType="clickEffect">
                                  <p:stCondLst>
                                    <p:cond delay="0"/>
                                  </p:stCondLst>
                                  <p:childTnLst>
                                    <p:set>
                                      <p:cBhvr>
                                        <p:cTn id="153" dur="1" fill="hold">
                                          <p:stCondLst>
                                            <p:cond delay="0"/>
                                          </p:stCondLst>
                                        </p:cTn>
                                        <p:tgtEl>
                                          <p:spTgt spid="92187">
                                            <p:txEl>
                                              <p:pRg st="0" end="0"/>
                                            </p:txEl>
                                          </p:spTgt>
                                        </p:tgtEl>
                                        <p:attrNameLst>
                                          <p:attrName>style.visibility</p:attrName>
                                        </p:attrNameLst>
                                      </p:cBhvr>
                                      <p:to>
                                        <p:strVal val="visible"/>
                                      </p:to>
                                    </p:set>
                                    <p:anim calcmode="lin" valueType="num">
                                      <p:cBhvr>
                                        <p:cTn id="154" dur="1000" fill="hold"/>
                                        <p:tgtEl>
                                          <p:spTgt spid="92187">
                                            <p:txEl>
                                              <p:pRg st="0" end="0"/>
                                            </p:txEl>
                                          </p:spTgt>
                                        </p:tgtEl>
                                        <p:attrNameLst>
                                          <p:attrName>ppt_w</p:attrName>
                                        </p:attrNameLst>
                                      </p:cBhvr>
                                      <p:tavLst>
                                        <p:tav tm="0">
                                          <p:val>
                                            <p:strVal val="#ppt_w*0.70"/>
                                          </p:val>
                                        </p:tav>
                                        <p:tav tm="100000">
                                          <p:val>
                                            <p:strVal val="#ppt_w"/>
                                          </p:val>
                                        </p:tav>
                                      </p:tavLst>
                                    </p:anim>
                                    <p:anim calcmode="lin" valueType="num">
                                      <p:cBhvr>
                                        <p:cTn id="155" dur="1000" fill="hold"/>
                                        <p:tgtEl>
                                          <p:spTgt spid="92187">
                                            <p:txEl>
                                              <p:pRg st="0" end="0"/>
                                            </p:txEl>
                                          </p:spTgt>
                                        </p:tgtEl>
                                        <p:attrNameLst>
                                          <p:attrName>ppt_h</p:attrName>
                                        </p:attrNameLst>
                                      </p:cBhvr>
                                      <p:tavLst>
                                        <p:tav tm="0">
                                          <p:val>
                                            <p:strVal val="#ppt_h"/>
                                          </p:val>
                                        </p:tav>
                                        <p:tav tm="100000">
                                          <p:val>
                                            <p:strVal val="#ppt_h"/>
                                          </p:val>
                                        </p:tav>
                                      </p:tavLst>
                                    </p:anim>
                                    <p:animEffect transition="in" filter="fade">
                                      <p:cBhvr>
                                        <p:cTn id="156" dur="1000"/>
                                        <p:tgtEl>
                                          <p:spTgt spid="92187">
                                            <p:txEl>
                                              <p:pRg st="0" end="0"/>
                                            </p:txEl>
                                          </p:spTgt>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92184"/>
                                        </p:tgtEl>
                                        <p:attrNameLst>
                                          <p:attrName>style.visibility</p:attrName>
                                        </p:attrNameLst>
                                      </p:cBhvr>
                                      <p:to>
                                        <p:strVal val="visible"/>
                                      </p:to>
                                    </p:set>
                                    <p:animEffect transition="in" filter="fade">
                                      <p:cBhvr>
                                        <p:cTn id="161" dur="1000"/>
                                        <p:tgtEl>
                                          <p:spTgt spid="92184"/>
                                        </p:tgtEl>
                                      </p:cBhvr>
                                    </p:animEffect>
                                    <p:anim calcmode="lin" valueType="num">
                                      <p:cBhvr>
                                        <p:cTn id="162" dur="1000" fill="hold"/>
                                        <p:tgtEl>
                                          <p:spTgt spid="92184"/>
                                        </p:tgtEl>
                                        <p:attrNameLst>
                                          <p:attrName>ppt_x</p:attrName>
                                        </p:attrNameLst>
                                      </p:cBhvr>
                                      <p:tavLst>
                                        <p:tav tm="0">
                                          <p:val>
                                            <p:strVal val="#ppt_x"/>
                                          </p:val>
                                        </p:tav>
                                        <p:tav tm="100000">
                                          <p:val>
                                            <p:strVal val="#ppt_x"/>
                                          </p:val>
                                        </p:tav>
                                      </p:tavLst>
                                    </p:anim>
                                    <p:anim calcmode="lin" valueType="num">
                                      <p:cBhvr>
                                        <p:cTn id="163" dur="1000" fill="hold"/>
                                        <p:tgtEl>
                                          <p:spTgt spid="92184"/>
                                        </p:tgtEl>
                                        <p:attrNameLst>
                                          <p:attrName>ppt_y</p:attrName>
                                        </p:attrNameLst>
                                      </p:cBhvr>
                                      <p:tavLst>
                                        <p:tav tm="0">
                                          <p:val>
                                            <p:strVal val="#ppt_y-.1"/>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92185"/>
                                        </p:tgtEl>
                                        <p:attrNameLst>
                                          <p:attrName>style.visibility</p:attrName>
                                        </p:attrNameLst>
                                      </p:cBhvr>
                                      <p:to>
                                        <p:strVal val="visible"/>
                                      </p:to>
                                    </p:set>
                                    <p:animEffect transition="in" filter="fade">
                                      <p:cBhvr>
                                        <p:cTn id="168" dur="1000"/>
                                        <p:tgtEl>
                                          <p:spTgt spid="92185"/>
                                        </p:tgtEl>
                                      </p:cBhvr>
                                    </p:animEffect>
                                    <p:anim calcmode="lin" valueType="num">
                                      <p:cBhvr>
                                        <p:cTn id="169" dur="1000" fill="hold"/>
                                        <p:tgtEl>
                                          <p:spTgt spid="92185"/>
                                        </p:tgtEl>
                                        <p:attrNameLst>
                                          <p:attrName>ppt_x</p:attrName>
                                        </p:attrNameLst>
                                      </p:cBhvr>
                                      <p:tavLst>
                                        <p:tav tm="0">
                                          <p:val>
                                            <p:strVal val="#ppt_x"/>
                                          </p:val>
                                        </p:tav>
                                        <p:tav tm="100000">
                                          <p:val>
                                            <p:strVal val="#ppt_x"/>
                                          </p:val>
                                        </p:tav>
                                      </p:tavLst>
                                    </p:anim>
                                    <p:anim calcmode="lin" valueType="num">
                                      <p:cBhvr>
                                        <p:cTn id="170" dur="1000" fill="hold"/>
                                        <p:tgtEl>
                                          <p:spTgt spid="92185"/>
                                        </p:tgtEl>
                                        <p:attrNameLst>
                                          <p:attrName>ppt_y</p:attrName>
                                        </p:attrNameLst>
                                      </p:cBhvr>
                                      <p:tavLst>
                                        <p:tav tm="0">
                                          <p:val>
                                            <p:strVal val="#ppt_y-.1"/>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47" presetClass="entr" presetSubtype="0" fill="hold" grpId="0" nodeType="clickEffect">
                                  <p:stCondLst>
                                    <p:cond delay="0"/>
                                  </p:stCondLst>
                                  <p:childTnLst>
                                    <p:set>
                                      <p:cBhvr>
                                        <p:cTn id="174" dur="1" fill="hold">
                                          <p:stCondLst>
                                            <p:cond delay="0"/>
                                          </p:stCondLst>
                                        </p:cTn>
                                        <p:tgtEl>
                                          <p:spTgt spid="92186"/>
                                        </p:tgtEl>
                                        <p:attrNameLst>
                                          <p:attrName>style.visibility</p:attrName>
                                        </p:attrNameLst>
                                      </p:cBhvr>
                                      <p:to>
                                        <p:strVal val="visible"/>
                                      </p:to>
                                    </p:set>
                                    <p:animEffect transition="in" filter="fade">
                                      <p:cBhvr>
                                        <p:cTn id="175" dur="1000"/>
                                        <p:tgtEl>
                                          <p:spTgt spid="92186"/>
                                        </p:tgtEl>
                                      </p:cBhvr>
                                    </p:animEffect>
                                    <p:anim calcmode="lin" valueType="num">
                                      <p:cBhvr>
                                        <p:cTn id="176" dur="1000" fill="hold"/>
                                        <p:tgtEl>
                                          <p:spTgt spid="92186"/>
                                        </p:tgtEl>
                                        <p:attrNameLst>
                                          <p:attrName>ppt_x</p:attrName>
                                        </p:attrNameLst>
                                      </p:cBhvr>
                                      <p:tavLst>
                                        <p:tav tm="0">
                                          <p:val>
                                            <p:strVal val="#ppt_x"/>
                                          </p:val>
                                        </p:tav>
                                        <p:tav tm="100000">
                                          <p:val>
                                            <p:strVal val="#ppt_x"/>
                                          </p:val>
                                        </p:tav>
                                      </p:tavLst>
                                    </p:anim>
                                    <p:anim calcmode="lin" valueType="num">
                                      <p:cBhvr>
                                        <p:cTn id="177" dur="1000" fill="hold"/>
                                        <p:tgtEl>
                                          <p:spTgt spid="92186"/>
                                        </p:tgtEl>
                                        <p:attrNameLst>
                                          <p:attrName>ppt_y</p:attrName>
                                        </p:attrNameLst>
                                      </p:cBhvr>
                                      <p:tavLst>
                                        <p:tav tm="0">
                                          <p:val>
                                            <p:strVal val="#ppt_y-.1"/>
                                          </p:val>
                                        </p:tav>
                                        <p:tav tm="100000">
                                          <p:val>
                                            <p:strVal val="#ppt_y"/>
                                          </p:val>
                                        </p:tav>
                                      </p:tavLst>
                                    </p:anim>
                                  </p:childTnLst>
                                </p:cTn>
                              </p:par>
                            </p:childTnLst>
                          </p:cTn>
                        </p:par>
                      </p:childTnLst>
                    </p:cTn>
                  </p:par>
                  <p:par>
                    <p:cTn id="178" fill="hold" nodeType="clickPar">
                      <p:stCondLst>
                        <p:cond delay="indefinite"/>
                      </p:stCondLst>
                      <p:childTnLst>
                        <p:par>
                          <p:cTn id="179" fill="hold" nodeType="withGroup">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92188"/>
                                        </p:tgtEl>
                                        <p:attrNameLst>
                                          <p:attrName>style.visibility</p:attrName>
                                        </p:attrNameLst>
                                      </p:cBhvr>
                                      <p:to>
                                        <p:strVal val="visible"/>
                                      </p:to>
                                    </p:set>
                                    <p:animEffect transition="in" filter="fade">
                                      <p:cBhvr>
                                        <p:cTn id="182" dur="1000"/>
                                        <p:tgtEl>
                                          <p:spTgt spid="92188"/>
                                        </p:tgtEl>
                                      </p:cBhvr>
                                    </p:animEffect>
                                    <p:anim calcmode="lin" valueType="num">
                                      <p:cBhvr>
                                        <p:cTn id="183" dur="1000" fill="hold"/>
                                        <p:tgtEl>
                                          <p:spTgt spid="92188"/>
                                        </p:tgtEl>
                                        <p:attrNameLst>
                                          <p:attrName>ppt_x</p:attrName>
                                        </p:attrNameLst>
                                      </p:cBhvr>
                                      <p:tavLst>
                                        <p:tav tm="0">
                                          <p:val>
                                            <p:strVal val="#ppt_x"/>
                                          </p:val>
                                        </p:tav>
                                        <p:tav tm="100000">
                                          <p:val>
                                            <p:strVal val="#ppt_x"/>
                                          </p:val>
                                        </p:tav>
                                      </p:tavLst>
                                    </p:anim>
                                    <p:anim calcmode="lin" valueType="num">
                                      <p:cBhvr>
                                        <p:cTn id="184" dur="1000" fill="hold"/>
                                        <p:tgtEl>
                                          <p:spTgt spid="92188"/>
                                        </p:tgtEl>
                                        <p:attrNameLst>
                                          <p:attrName>ppt_y</p:attrName>
                                        </p:attrNameLst>
                                      </p:cBhvr>
                                      <p:tavLst>
                                        <p:tav tm="0">
                                          <p:val>
                                            <p:strVal val="#ppt_y-.1"/>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2" fill="hold" nodeType="clickEffect">
                                  <p:stCondLst>
                                    <p:cond delay="0"/>
                                  </p:stCondLst>
                                  <p:childTnLst>
                                    <p:set>
                                      <p:cBhvr>
                                        <p:cTn id="188" dur="1" fill="hold">
                                          <p:stCondLst>
                                            <p:cond delay="0"/>
                                          </p:stCondLst>
                                        </p:cTn>
                                        <p:tgtEl>
                                          <p:spTgt spid="92191"/>
                                        </p:tgtEl>
                                        <p:attrNameLst>
                                          <p:attrName>style.visibility</p:attrName>
                                        </p:attrNameLst>
                                      </p:cBhvr>
                                      <p:to>
                                        <p:strVal val="visible"/>
                                      </p:to>
                                    </p:set>
                                    <p:animEffect transition="in" filter="wipe(right)">
                                      <p:cBhvr>
                                        <p:cTn id="189" dur="500"/>
                                        <p:tgtEl>
                                          <p:spTgt spid="9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P spid="92166" grpId="0"/>
      <p:bldP spid="92167" grpId="0"/>
      <p:bldP spid="92170" grpId="0"/>
      <p:bldP spid="92171" grpId="0"/>
      <p:bldP spid="92172" grpId="0"/>
      <p:bldP spid="92173" grpId="0"/>
      <p:bldP spid="92175" grpId="0"/>
      <p:bldP spid="92176" grpId="0"/>
      <p:bldP spid="92177" grpId="0"/>
      <p:bldP spid="92178" grpId="0" animBg="1"/>
      <p:bldP spid="92179" grpId="0"/>
      <p:bldP spid="92180" grpId="0"/>
      <p:bldP spid="92181" grpId="0"/>
      <p:bldP spid="92182" grpId="0"/>
      <p:bldP spid="92183" grpId="0" animBg="1"/>
      <p:bldP spid="92184" grpId="0"/>
      <p:bldP spid="92185" grpId="0"/>
      <p:bldP spid="92186" grpId="0"/>
      <p:bldP spid="92188" grpId="0"/>
      <p:bldP spid="9218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a:extLst>
              <a:ext uri="{FF2B5EF4-FFF2-40B4-BE49-F238E27FC236}">
                <a16:creationId xmlns:a16="http://schemas.microsoft.com/office/drawing/2014/main" id="{73653240-0AD0-4E3C-949F-C72C994AD246}"/>
              </a:ext>
            </a:extLst>
          </p:cNvPr>
          <p:cNvGrpSpPr>
            <a:grpSpLocks/>
          </p:cNvGrpSpPr>
          <p:nvPr/>
        </p:nvGrpSpPr>
        <p:grpSpPr bwMode="auto">
          <a:xfrm>
            <a:off x="4191000" y="5410200"/>
            <a:ext cx="6172200" cy="762000"/>
            <a:chOff x="1680" y="3408"/>
            <a:chExt cx="3888" cy="480"/>
          </a:xfrm>
        </p:grpSpPr>
        <p:sp>
          <p:nvSpPr>
            <p:cNvPr id="94211" name="Rectangle 3">
              <a:extLst>
                <a:ext uri="{FF2B5EF4-FFF2-40B4-BE49-F238E27FC236}">
                  <a16:creationId xmlns:a16="http://schemas.microsoft.com/office/drawing/2014/main" id="{6B347F63-FF9B-40CD-9AC9-1D5051EFAB57}"/>
                </a:ext>
              </a:extLst>
            </p:cNvPr>
            <p:cNvSpPr>
              <a:spLocks noChangeArrowheads="1"/>
            </p:cNvSpPr>
            <p:nvPr/>
          </p:nvSpPr>
          <p:spPr bwMode="auto">
            <a:xfrm>
              <a:off x="5088" y="3408"/>
              <a:ext cx="480" cy="480"/>
            </a:xfrm>
            <a:prstGeom prst="rect">
              <a:avLst/>
            </a:prstGeom>
            <a:solidFill>
              <a:srgbClr val="FFCCFF">
                <a:alpha val="38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12" name="Rectangle 4">
              <a:extLst>
                <a:ext uri="{FF2B5EF4-FFF2-40B4-BE49-F238E27FC236}">
                  <a16:creationId xmlns:a16="http://schemas.microsoft.com/office/drawing/2014/main" id="{DE6CCC3B-545C-4FA2-87EA-7D59145BFA3B}"/>
                </a:ext>
              </a:extLst>
            </p:cNvPr>
            <p:cNvSpPr>
              <a:spLocks noChangeArrowheads="1"/>
            </p:cNvSpPr>
            <p:nvPr/>
          </p:nvSpPr>
          <p:spPr bwMode="auto">
            <a:xfrm>
              <a:off x="1680" y="3408"/>
              <a:ext cx="432" cy="480"/>
            </a:xfrm>
            <a:prstGeom prst="rect">
              <a:avLst/>
            </a:prstGeom>
            <a:solidFill>
              <a:srgbClr val="FFCCFF">
                <a:alpha val="38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94213" name="Text Box 5">
            <a:extLst>
              <a:ext uri="{FF2B5EF4-FFF2-40B4-BE49-F238E27FC236}">
                <a16:creationId xmlns:a16="http://schemas.microsoft.com/office/drawing/2014/main" id="{7BC3423C-4B20-4302-899A-EFAF9325BCE7}"/>
              </a:ext>
            </a:extLst>
          </p:cNvPr>
          <p:cNvSpPr txBox="1">
            <a:spLocks noChangeArrowheads="1"/>
          </p:cNvSpPr>
          <p:nvPr/>
        </p:nvSpPr>
        <p:spPr bwMode="auto">
          <a:xfrm>
            <a:off x="2314576" y="623888"/>
            <a:ext cx="766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333399"/>
                </a:solidFill>
                <a:latin typeface="Arial" panose="020B0604020202020204" pitchFamily="34" charset="0"/>
              </a:rPr>
              <a:t>What volume of 0.5 M HCl is required to titrate 100 mL of 3.0 M  Ca(OH)</a:t>
            </a:r>
            <a:r>
              <a:rPr lang="en-US" altLang="en-US" i="1" baseline="-25000">
                <a:solidFill>
                  <a:srgbClr val="333399"/>
                </a:solidFill>
                <a:latin typeface="Arial" panose="020B0604020202020204" pitchFamily="34" charset="0"/>
              </a:rPr>
              <a:t>2</a:t>
            </a:r>
            <a:r>
              <a:rPr lang="en-US" altLang="en-US" i="1" baseline="30000">
                <a:solidFill>
                  <a:srgbClr val="333399"/>
                </a:solidFill>
                <a:latin typeface="Arial" panose="020B0604020202020204" pitchFamily="34" charset="0"/>
              </a:rPr>
              <a:t>?</a:t>
            </a:r>
          </a:p>
        </p:txBody>
      </p:sp>
      <p:sp>
        <p:nvSpPr>
          <p:cNvPr id="94214" name="Text Box 6">
            <a:extLst>
              <a:ext uri="{FF2B5EF4-FFF2-40B4-BE49-F238E27FC236}">
                <a16:creationId xmlns:a16="http://schemas.microsoft.com/office/drawing/2014/main" id="{EBDA8BF2-3938-4493-A5B1-181762BC8ADF}"/>
              </a:ext>
            </a:extLst>
          </p:cNvPr>
          <p:cNvSpPr txBox="1">
            <a:spLocks noChangeArrowheads="1"/>
          </p:cNvSpPr>
          <p:nvPr/>
        </p:nvSpPr>
        <p:spPr bwMode="auto">
          <a:xfrm>
            <a:off x="3225800" y="3214688"/>
            <a:ext cx="271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x =  600 mL </a:t>
            </a:r>
            <a:r>
              <a:rPr lang="en-US" altLang="en-US">
                <a:solidFill>
                  <a:srgbClr val="808080"/>
                </a:solidFill>
                <a:latin typeface="Arial" panose="020B0604020202020204" pitchFamily="34" charset="0"/>
              </a:rPr>
              <a:t>of 0.5 </a:t>
            </a:r>
            <a:r>
              <a:rPr lang="en-US" altLang="en-US" i="1">
                <a:solidFill>
                  <a:srgbClr val="808080"/>
                </a:solidFill>
                <a:latin typeface="Arial" panose="020B0604020202020204" pitchFamily="34" charset="0"/>
              </a:rPr>
              <a:t>M</a:t>
            </a:r>
            <a:r>
              <a:rPr lang="en-US" altLang="en-US">
                <a:solidFill>
                  <a:srgbClr val="808080"/>
                </a:solidFill>
                <a:latin typeface="Arial" panose="020B0604020202020204" pitchFamily="34" charset="0"/>
              </a:rPr>
              <a:t> HCl</a:t>
            </a:r>
          </a:p>
        </p:txBody>
      </p:sp>
      <p:sp>
        <p:nvSpPr>
          <p:cNvPr id="94215" name="Text Box 7">
            <a:extLst>
              <a:ext uri="{FF2B5EF4-FFF2-40B4-BE49-F238E27FC236}">
                <a16:creationId xmlns:a16="http://schemas.microsoft.com/office/drawing/2014/main" id="{8CD23137-2301-4454-B407-0D0CEB79680B}"/>
              </a:ext>
            </a:extLst>
          </p:cNvPr>
          <p:cNvSpPr txBox="1">
            <a:spLocks noChangeArrowheads="1"/>
          </p:cNvSpPr>
          <p:nvPr/>
        </p:nvSpPr>
        <p:spPr bwMode="auto">
          <a:xfrm>
            <a:off x="2590800" y="54435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HCl</a:t>
            </a:r>
          </a:p>
        </p:txBody>
      </p:sp>
      <p:sp>
        <p:nvSpPr>
          <p:cNvPr id="94216" name="Text Box 8">
            <a:extLst>
              <a:ext uri="{FF2B5EF4-FFF2-40B4-BE49-F238E27FC236}">
                <a16:creationId xmlns:a16="http://schemas.microsoft.com/office/drawing/2014/main" id="{EAA9C228-2F1B-4AEF-BB00-7D13C57A63B9}"/>
              </a:ext>
            </a:extLst>
          </p:cNvPr>
          <p:cNvSpPr txBox="1">
            <a:spLocks noChangeArrowheads="1"/>
          </p:cNvSpPr>
          <p:nvPr/>
        </p:nvSpPr>
        <p:spPr bwMode="auto">
          <a:xfrm>
            <a:off x="4286251" y="5443538"/>
            <a:ext cx="1450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a:t>
            </a:r>
            <a:r>
              <a:rPr lang="en-US" altLang="en-US" baseline="30000">
                <a:solidFill>
                  <a:srgbClr val="000000"/>
                </a:solidFill>
                <a:latin typeface="Arial" panose="020B0604020202020204" pitchFamily="34" charset="0"/>
              </a:rPr>
              <a:t>1+</a:t>
            </a:r>
            <a:r>
              <a:rPr lang="en-US" altLang="en-US">
                <a:solidFill>
                  <a:srgbClr val="000000"/>
                </a:solidFill>
                <a:latin typeface="Arial" panose="020B0604020202020204" pitchFamily="34" charset="0"/>
              </a:rPr>
              <a:t>   +    Cl</a:t>
            </a:r>
            <a:r>
              <a:rPr lang="en-US" altLang="en-US" baseline="30000">
                <a:solidFill>
                  <a:srgbClr val="000000"/>
                </a:solidFill>
                <a:latin typeface="Arial" panose="020B0604020202020204" pitchFamily="34" charset="0"/>
              </a:rPr>
              <a:t>1-</a:t>
            </a:r>
            <a:endParaRPr lang="en-US" altLang="en-US">
              <a:solidFill>
                <a:srgbClr val="000000"/>
              </a:solidFill>
              <a:latin typeface="Arial" panose="020B0604020202020204" pitchFamily="34" charset="0"/>
            </a:endParaRPr>
          </a:p>
        </p:txBody>
      </p:sp>
      <p:sp>
        <p:nvSpPr>
          <p:cNvPr id="94217" name="Line 9">
            <a:extLst>
              <a:ext uri="{FF2B5EF4-FFF2-40B4-BE49-F238E27FC236}">
                <a16:creationId xmlns:a16="http://schemas.microsoft.com/office/drawing/2014/main" id="{35729545-1222-4278-948D-90E66DBD1FD3}"/>
              </a:ext>
            </a:extLst>
          </p:cNvPr>
          <p:cNvSpPr>
            <a:spLocks noChangeShapeType="1"/>
          </p:cNvSpPr>
          <p:nvPr/>
        </p:nvSpPr>
        <p:spPr bwMode="auto">
          <a:xfrm>
            <a:off x="3276600" y="565785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18" name="Rectangle 10">
            <a:extLst>
              <a:ext uri="{FF2B5EF4-FFF2-40B4-BE49-F238E27FC236}">
                <a16:creationId xmlns:a16="http://schemas.microsoft.com/office/drawing/2014/main" id="{98E941FB-8D50-47E3-A3BA-1D6DF8F5CAC0}"/>
              </a:ext>
            </a:extLst>
          </p:cNvPr>
          <p:cNvSpPr>
            <a:spLocks noChangeArrowheads="1"/>
          </p:cNvSpPr>
          <p:nvPr/>
        </p:nvSpPr>
        <p:spPr bwMode="auto">
          <a:xfrm>
            <a:off x="2517776" y="5821364"/>
            <a:ext cx="682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0.3 mol</a:t>
            </a:r>
          </a:p>
        </p:txBody>
      </p:sp>
      <p:sp>
        <p:nvSpPr>
          <p:cNvPr id="94219" name="Rectangle 11">
            <a:extLst>
              <a:ext uri="{FF2B5EF4-FFF2-40B4-BE49-F238E27FC236}">
                <a16:creationId xmlns:a16="http://schemas.microsoft.com/office/drawing/2014/main" id="{32F2ABD7-5947-4C99-84E1-55AD03F5BFED}"/>
              </a:ext>
            </a:extLst>
          </p:cNvPr>
          <p:cNvSpPr>
            <a:spLocks noChangeArrowheads="1"/>
          </p:cNvSpPr>
          <p:nvPr/>
        </p:nvSpPr>
        <p:spPr bwMode="auto">
          <a:xfrm>
            <a:off x="5105401" y="5807075"/>
            <a:ext cx="682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0.3 mol</a:t>
            </a:r>
          </a:p>
        </p:txBody>
      </p:sp>
      <p:sp>
        <p:nvSpPr>
          <p:cNvPr id="94220" name="Rectangle 12">
            <a:extLst>
              <a:ext uri="{FF2B5EF4-FFF2-40B4-BE49-F238E27FC236}">
                <a16:creationId xmlns:a16="http://schemas.microsoft.com/office/drawing/2014/main" id="{4D0F9ECD-3705-40C3-8DD9-743CDD59F558}"/>
              </a:ext>
            </a:extLst>
          </p:cNvPr>
          <p:cNvSpPr>
            <a:spLocks noChangeArrowheads="1"/>
          </p:cNvSpPr>
          <p:nvPr/>
        </p:nvSpPr>
        <p:spPr bwMode="auto">
          <a:xfrm>
            <a:off x="4194176" y="5810250"/>
            <a:ext cx="682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0.3 mol</a:t>
            </a:r>
          </a:p>
        </p:txBody>
      </p:sp>
      <p:sp>
        <p:nvSpPr>
          <p:cNvPr id="94221" name="Text Box 13">
            <a:extLst>
              <a:ext uri="{FF2B5EF4-FFF2-40B4-BE49-F238E27FC236}">
                <a16:creationId xmlns:a16="http://schemas.microsoft.com/office/drawing/2014/main" id="{7077BBC8-B856-412B-B5E8-7B903792A54A}"/>
              </a:ext>
            </a:extLst>
          </p:cNvPr>
          <p:cNvSpPr txBox="1">
            <a:spLocks noChangeArrowheads="1"/>
          </p:cNvSpPr>
          <p:nvPr/>
        </p:nvSpPr>
        <p:spPr bwMode="auto">
          <a:xfrm>
            <a:off x="2590800" y="1425576"/>
            <a:ext cx="2522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HCl     +     Ca(OH)</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a:t>
            </a:r>
          </a:p>
        </p:txBody>
      </p:sp>
      <p:sp>
        <p:nvSpPr>
          <p:cNvPr id="94222" name="Text Box 14">
            <a:extLst>
              <a:ext uri="{FF2B5EF4-FFF2-40B4-BE49-F238E27FC236}">
                <a16:creationId xmlns:a16="http://schemas.microsoft.com/office/drawing/2014/main" id="{1C032421-39EB-4D90-BF55-8E0795361107}"/>
              </a:ext>
            </a:extLst>
          </p:cNvPr>
          <p:cNvSpPr txBox="1">
            <a:spLocks noChangeArrowheads="1"/>
          </p:cNvSpPr>
          <p:nvPr/>
        </p:nvSpPr>
        <p:spPr bwMode="auto">
          <a:xfrm>
            <a:off x="5740400" y="1425576"/>
            <a:ext cx="2306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CaCl</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     HOH    </a:t>
            </a:r>
          </a:p>
        </p:txBody>
      </p:sp>
      <p:sp>
        <p:nvSpPr>
          <p:cNvPr id="94223" name="Line 15">
            <a:extLst>
              <a:ext uri="{FF2B5EF4-FFF2-40B4-BE49-F238E27FC236}">
                <a16:creationId xmlns:a16="http://schemas.microsoft.com/office/drawing/2014/main" id="{98FD767B-E440-476F-9CDC-D5D6DFA01162}"/>
              </a:ext>
            </a:extLst>
          </p:cNvPr>
          <p:cNvSpPr>
            <a:spLocks noChangeShapeType="1"/>
          </p:cNvSpPr>
          <p:nvPr/>
        </p:nvSpPr>
        <p:spPr bwMode="auto">
          <a:xfrm>
            <a:off x="4953000" y="1577975"/>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24" name="Text Box 16">
            <a:extLst>
              <a:ext uri="{FF2B5EF4-FFF2-40B4-BE49-F238E27FC236}">
                <a16:creationId xmlns:a16="http://schemas.microsoft.com/office/drawing/2014/main" id="{4AE7FE54-BD51-4D1A-9CA8-FC10B5F27530}"/>
              </a:ext>
            </a:extLst>
          </p:cNvPr>
          <p:cNvSpPr txBox="1">
            <a:spLocks noChangeArrowheads="1"/>
          </p:cNvSpPr>
          <p:nvPr/>
        </p:nvSpPr>
        <p:spPr bwMode="auto">
          <a:xfrm>
            <a:off x="6918325" y="142557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2</a:t>
            </a:r>
          </a:p>
        </p:txBody>
      </p:sp>
      <p:sp>
        <p:nvSpPr>
          <p:cNvPr id="94225" name="Text Box 17">
            <a:extLst>
              <a:ext uri="{FF2B5EF4-FFF2-40B4-BE49-F238E27FC236}">
                <a16:creationId xmlns:a16="http://schemas.microsoft.com/office/drawing/2014/main" id="{A64198EA-0762-4D13-91E2-8CFA32C4A37B}"/>
              </a:ext>
            </a:extLst>
          </p:cNvPr>
          <p:cNvSpPr txBox="1">
            <a:spLocks noChangeArrowheads="1"/>
          </p:cNvSpPr>
          <p:nvPr/>
        </p:nvSpPr>
        <p:spPr bwMode="auto">
          <a:xfrm>
            <a:off x="2432050" y="142557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2</a:t>
            </a:r>
          </a:p>
        </p:txBody>
      </p:sp>
      <p:sp>
        <p:nvSpPr>
          <p:cNvPr id="94226" name="Text Box 18">
            <a:extLst>
              <a:ext uri="{FF2B5EF4-FFF2-40B4-BE49-F238E27FC236}">
                <a16:creationId xmlns:a16="http://schemas.microsoft.com/office/drawing/2014/main" id="{4061BCC8-B979-4A33-A7BD-77AFCAA1FAF5}"/>
              </a:ext>
            </a:extLst>
          </p:cNvPr>
          <p:cNvSpPr txBox="1">
            <a:spLocks noChangeArrowheads="1"/>
          </p:cNvSpPr>
          <p:nvPr/>
        </p:nvSpPr>
        <p:spPr bwMode="auto">
          <a:xfrm>
            <a:off x="2514600" y="17668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x mL</a:t>
            </a:r>
          </a:p>
        </p:txBody>
      </p:sp>
      <p:sp>
        <p:nvSpPr>
          <p:cNvPr id="94227" name="Text Box 19">
            <a:extLst>
              <a:ext uri="{FF2B5EF4-FFF2-40B4-BE49-F238E27FC236}">
                <a16:creationId xmlns:a16="http://schemas.microsoft.com/office/drawing/2014/main" id="{86934B24-8EDA-41D8-A412-60308FB85F40}"/>
              </a:ext>
            </a:extLst>
          </p:cNvPr>
          <p:cNvSpPr txBox="1">
            <a:spLocks noChangeArrowheads="1"/>
          </p:cNvSpPr>
          <p:nvPr/>
        </p:nvSpPr>
        <p:spPr bwMode="auto">
          <a:xfrm>
            <a:off x="2438400" y="2071688"/>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0.5 </a:t>
            </a:r>
            <a:r>
              <a:rPr lang="en-US" altLang="en-US" i="1">
                <a:solidFill>
                  <a:srgbClr val="000000"/>
                </a:solidFill>
                <a:latin typeface="Arial" panose="020B0604020202020204" pitchFamily="34" charset="0"/>
              </a:rPr>
              <a:t>M</a:t>
            </a:r>
          </a:p>
        </p:txBody>
      </p:sp>
      <p:sp>
        <p:nvSpPr>
          <p:cNvPr id="94228" name="Text Box 20">
            <a:extLst>
              <a:ext uri="{FF2B5EF4-FFF2-40B4-BE49-F238E27FC236}">
                <a16:creationId xmlns:a16="http://schemas.microsoft.com/office/drawing/2014/main" id="{CA7DC3F3-FEA9-41A7-B8D5-E770182F0926}"/>
              </a:ext>
            </a:extLst>
          </p:cNvPr>
          <p:cNvSpPr txBox="1">
            <a:spLocks noChangeArrowheads="1"/>
          </p:cNvSpPr>
          <p:nvPr/>
        </p:nvSpPr>
        <p:spPr bwMode="auto">
          <a:xfrm>
            <a:off x="3733800" y="174466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100 mL</a:t>
            </a:r>
          </a:p>
        </p:txBody>
      </p:sp>
      <p:sp>
        <p:nvSpPr>
          <p:cNvPr id="94229" name="Text Box 21">
            <a:extLst>
              <a:ext uri="{FF2B5EF4-FFF2-40B4-BE49-F238E27FC236}">
                <a16:creationId xmlns:a16="http://schemas.microsoft.com/office/drawing/2014/main" id="{54924669-4DD0-4965-A4D5-E5CE93C13D5E}"/>
              </a:ext>
            </a:extLst>
          </p:cNvPr>
          <p:cNvSpPr txBox="1">
            <a:spLocks noChangeArrowheads="1"/>
          </p:cNvSpPr>
          <p:nvPr/>
        </p:nvSpPr>
        <p:spPr bwMode="auto">
          <a:xfrm>
            <a:off x="3816350" y="2049463"/>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3.0 </a:t>
            </a:r>
            <a:r>
              <a:rPr lang="en-US" altLang="en-US" i="1">
                <a:solidFill>
                  <a:srgbClr val="000000"/>
                </a:solidFill>
                <a:latin typeface="Arial" panose="020B0604020202020204" pitchFamily="34" charset="0"/>
              </a:rPr>
              <a:t>M</a:t>
            </a:r>
          </a:p>
        </p:txBody>
      </p:sp>
      <p:sp>
        <p:nvSpPr>
          <p:cNvPr id="94230" name="Text Box 22">
            <a:extLst>
              <a:ext uri="{FF2B5EF4-FFF2-40B4-BE49-F238E27FC236}">
                <a16:creationId xmlns:a16="http://schemas.microsoft.com/office/drawing/2014/main" id="{5652EC24-0420-4940-BECB-1DE67FD579B5}"/>
              </a:ext>
            </a:extLst>
          </p:cNvPr>
          <p:cNvSpPr txBox="1">
            <a:spLocks noChangeArrowheads="1"/>
          </p:cNvSpPr>
          <p:nvPr/>
        </p:nvSpPr>
        <p:spPr bwMode="auto">
          <a:xfrm>
            <a:off x="3260725" y="2551113"/>
            <a:ext cx="159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000000"/>
                </a:solidFill>
                <a:latin typeface="Arial" panose="020B0604020202020204" pitchFamily="34" charset="0"/>
              </a:rPr>
              <a:t>M</a:t>
            </a:r>
            <a:r>
              <a:rPr lang="en-US" altLang="en-US" baseline="-25000">
                <a:solidFill>
                  <a:srgbClr val="000000"/>
                </a:solidFill>
                <a:latin typeface="Arial" panose="020B0604020202020204" pitchFamily="34" charset="0"/>
              </a:rPr>
              <a:t>1</a:t>
            </a:r>
            <a:r>
              <a:rPr lang="en-US" altLang="en-US">
                <a:solidFill>
                  <a:srgbClr val="000000"/>
                </a:solidFill>
                <a:latin typeface="Arial" panose="020B0604020202020204" pitchFamily="34" charset="0"/>
              </a:rPr>
              <a:t>V</a:t>
            </a:r>
            <a:r>
              <a:rPr lang="en-US" altLang="en-US" baseline="-25000">
                <a:solidFill>
                  <a:srgbClr val="000000"/>
                </a:solidFill>
                <a:latin typeface="Arial" panose="020B0604020202020204" pitchFamily="34" charset="0"/>
              </a:rPr>
              <a:t>1</a:t>
            </a:r>
            <a:r>
              <a:rPr lang="en-US" altLang="en-US">
                <a:solidFill>
                  <a:srgbClr val="000000"/>
                </a:solidFill>
                <a:latin typeface="Arial" panose="020B0604020202020204" pitchFamily="34" charset="0"/>
              </a:rPr>
              <a:t>  =  </a:t>
            </a:r>
            <a:r>
              <a:rPr lang="en-US" altLang="en-US" i="1">
                <a:solidFill>
                  <a:srgbClr val="000000"/>
                </a:solidFill>
                <a:latin typeface="Arial" panose="020B0604020202020204" pitchFamily="34" charset="0"/>
              </a:rPr>
              <a:t>M</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V</a:t>
            </a:r>
            <a:r>
              <a:rPr lang="en-US" altLang="en-US" baseline="-25000">
                <a:solidFill>
                  <a:srgbClr val="000000"/>
                </a:solidFill>
                <a:latin typeface="Arial" panose="020B0604020202020204" pitchFamily="34" charset="0"/>
              </a:rPr>
              <a:t>2</a:t>
            </a:r>
          </a:p>
        </p:txBody>
      </p:sp>
      <p:sp>
        <p:nvSpPr>
          <p:cNvPr id="94231" name="Text Box 23">
            <a:extLst>
              <a:ext uri="{FF2B5EF4-FFF2-40B4-BE49-F238E27FC236}">
                <a16:creationId xmlns:a16="http://schemas.microsoft.com/office/drawing/2014/main" id="{F535D0CA-6331-4527-BB59-C4102985EE1C}"/>
              </a:ext>
            </a:extLst>
          </p:cNvPr>
          <p:cNvSpPr txBox="1">
            <a:spLocks noChangeArrowheads="1"/>
          </p:cNvSpPr>
          <p:nvPr/>
        </p:nvSpPr>
        <p:spPr bwMode="auto">
          <a:xfrm>
            <a:off x="2362200" y="2855913"/>
            <a:ext cx="370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(0.5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(x mL)  =  (3.0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(100 mL)</a:t>
            </a:r>
          </a:p>
        </p:txBody>
      </p:sp>
      <p:sp>
        <p:nvSpPr>
          <p:cNvPr id="94232" name="Text Box 24">
            <a:extLst>
              <a:ext uri="{FF2B5EF4-FFF2-40B4-BE49-F238E27FC236}">
                <a16:creationId xmlns:a16="http://schemas.microsoft.com/office/drawing/2014/main" id="{23BFBD21-A86D-45B2-906E-5D41C23CB808}"/>
              </a:ext>
            </a:extLst>
          </p:cNvPr>
          <p:cNvSpPr txBox="1">
            <a:spLocks noChangeArrowheads="1"/>
          </p:cNvSpPr>
          <p:nvPr/>
        </p:nvSpPr>
        <p:spPr bwMode="auto">
          <a:xfrm>
            <a:off x="7518400" y="3214688"/>
            <a:ext cx="284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x =  1200 mL </a:t>
            </a:r>
            <a:r>
              <a:rPr lang="en-US" altLang="en-US">
                <a:solidFill>
                  <a:srgbClr val="808080"/>
                </a:solidFill>
                <a:latin typeface="Arial" panose="020B0604020202020204" pitchFamily="34" charset="0"/>
              </a:rPr>
              <a:t>of 0.5 </a:t>
            </a:r>
            <a:r>
              <a:rPr lang="en-US" altLang="en-US" i="1">
                <a:solidFill>
                  <a:srgbClr val="808080"/>
                </a:solidFill>
                <a:latin typeface="Arial" panose="020B0604020202020204" pitchFamily="34" charset="0"/>
              </a:rPr>
              <a:t>M</a:t>
            </a:r>
            <a:r>
              <a:rPr lang="en-US" altLang="en-US">
                <a:solidFill>
                  <a:srgbClr val="808080"/>
                </a:solidFill>
                <a:latin typeface="Arial" panose="020B0604020202020204" pitchFamily="34" charset="0"/>
              </a:rPr>
              <a:t> HCl</a:t>
            </a:r>
          </a:p>
        </p:txBody>
      </p:sp>
      <p:sp>
        <p:nvSpPr>
          <p:cNvPr id="94233" name="Text Box 25">
            <a:extLst>
              <a:ext uri="{FF2B5EF4-FFF2-40B4-BE49-F238E27FC236}">
                <a16:creationId xmlns:a16="http://schemas.microsoft.com/office/drawing/2014/main" id="{FBDF6C25-4B4D-4449-9E9F-B3211CE42902}"/>
              </a:ext>
            </a:extLst>
          </p:cNvPr>
          <p:cNvSpPr txBox="1">
            <a:spLocks noChangeArrowheads="1"/>
          </p:cNvSpPr>
          <p:nvPr/>
        </p:nvSpPr>
        <p:spPr bwMode="auto">
          <a:xfrm>
            <a:off x="7553325" y="2551113"/>
            <a:ext cx="159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000000"/>
                </a:solidFill>
                <a:latin typeface="Arial" panose="020B0604020202020204" pitchFamily="34" charset="0"/>
              </a:rPr>
              <a:t>M</a:t>
            </a:r>
            <a:r>
              <a:rPr lang="en-US" altLang="en-US" baseline="-25000">
                <a:solidFill>
                  <a:srgbClr val="000000"/>
                </a:solidFill>
                <a:latin typeface="Arial" panose="020B0604020202020204" pitchFamily="34" charset="0"/>
              </a:rPr>
              <a:t>1</a:t>
            </a:r>
            <a:r>
              <a:rPr lang="en-US" altLang="en-US">
                <a:solidFill>
                  <a:srgbClr val="000000"/>
                </a:solidFill>
                <a:latin typeface="Arial" panose="020B0604020202020204" pitchFamily="34" charset="0"/>
              </a:rPr>
              <a:t>V</a:t>
            </a:r>
            <a:r>
              <a:rPr lang="en-US" altLang="en-US" baseline="-25000">
                <a:solidFill>
                  <a:srgbClr val="000000"/>
                </a:solidFill>
                <a:latin typeface="Arial" panose="020B0604020202020204" pitchFamily="34" charset="0"/>
              </a:rPr>
              <a:t>1</a:t>
            </a:r>
            <a:r>
              <a:rPr lang="en-US" altLang="en-US">
                <a:solidFill>
                  <a:srgbClr val="000000"/>
                </a:solidFill>
                <a:latin typeface="Arial" panose="020B0604020202020204" pitchFamily="34" charset="0"/>
              </a:rPr>
              <a:t>  =  </a:t>
            </a:r>
            <a:r>
              <a:rPr lang="en-US" altLang="en-US" i="1">
                <a:solidFill>
                  <a:srgbClr val="000000"/>
                </a:solidFill>
                <a:latin typeface="Arial" panose="020B0604020202020204" pitchFamily="34" charset="0"/>
              </a:rPr>
              <a:t>M</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V</a:t>
            </a:r>
            <a:r>
              <a:rPr lang="en-US" altLang="en-US" baseline="-25000">
                <a:solidFill>
                  <a:srgbClr val="000000"/>
                </a:solidFill>
                <a:latin typeface="Arial" panose="020B0604020202020204" pitchFamily="34" charset="0"/>
              </a:rPr>
              <a:t>2</a:t>
            </a:r>
          </a:p>
        </p:txBody>
      </p:sp>
      <p:sp>
        <p:nvSpPr>
          <p:cNvPr id="94234" name="Text Box 26">
            <a:extLst>
              <a:ext uri="{FF2B5EF4-FFF2-40B4-BE49-F238E27FC236}">
                <a16:creationId xmlns:a16="http://schemas.microsoft.com/office/drawing/2014/main" id="{56F606CC-125D-4F78-AE77-21652DE25A07}"/>
              </a:ext>
            </a:extLst>
          </p:cNvPr>
          <p:cNvSpPr txBox="1">
            <a:spLocks noChangeArrowheads="1"/>
          </p:cNvSpPr>
          <p:nvPr/>
        </p:nvSpPr>
        <p:spPr bwMode="auto">
          <a:xfrm>
            <a:off x="6654800" y="2855913"/>
            <a:ext cx="370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(0.5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(x mL)  =  (6.0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(100 mL)</a:t>
            </a:r>
          </a:p>
        </p:txBody>
      </p:sp>
      <p:sp>
        <p:nvSpPr>
          <p:cNvPr id="94235" name="Text Box 27">
            <a:extLst>
              <a:ext uri="{FF2B5EF4-FFF2-40B4-BE49-F238E27FC236}">
                <a16:creationId xmlns:a16="http://schemas.microsoft.com/office/drawing/2014/main" id="{4DACE316-7E87-42C3-8A2A-FFA9FFEAD719}"/>
              </a:ext>
            </a:extLst>
          </p:cNvPr>
          <p:cNvSpPr txBox="1">
            <a:spLocks noChangeArrowheads="1"/>
          </p:cNvSpPr>
          <p:nvPr/>
        </p:nvSpPr>
        <p:spPr bwMode="auto">
          <a:xfrm>
            <a:off x="6629400" y="5429251"/>
            <a:ext cx="1055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Ca(OH)</a:t>
            </a:r>
            <a:r>
              <a:rPr lang="en-US" altLang="en-US" baseline="-25000">
                <a:solidFill>
                  <a:srgbClr val="000000"/>
                </a:solidFill>
                <a:latin typeface="Arial" panose="020B0604020202020204" pitchFamily="34" charset="0"/>
              </a:rPr>
              <a:t>2</a:t>
            </a:r>
          </a:p>
        </p:txBody>
      </p:sp>
      <p:sp>
        <p:nvSpPr>
          <p:cNvPr id="94236" name="Text Box 28">
            <a:extLst>
              <a:ext uri="{FF2B5EF4-FFF2-40B4-BE49-F238E27FC236}">
                <a16:creationId xmlns:a16="http://schemas.microsoft.com/office/drawing/2014/main" id="{0E03D56D-4B09-4D22-898C-E5E05B34FDA3}"/>
              </a:ext>
            </a:extLst>
          </p:cNvPr>
          <p:cNvSpPr txBox="1">
            <a:spLocks noChangeArrowheads="1"/>
          </p:cNvSpPr>
          <p:nvPr/>
        </p:nvSpPr>
        <p:spPr bwMode="auto">
          <a:xfrm>
            <a:off x="8556626" y="5429251"/>
            <a:ext cx="183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a:t>
            </a:r>
            <a:r>
              <a:rPr lang="en-US" altLang="en-US" baseline="30000">
                <a:solidFill>
                  <a:srgbClr val="000000"/>
                </a:solidFill>
                <a:latin typeface="Arial" panose="020B0604020202020204" pitchFamily="34" charset="0"/>
              </a:rPr>
              <a:t>2+</a:t>
            </a:r>
            <a:r>
              <a:rPr lang="en-US" altLang="en-US">
                <a:solidFill>
                  <a:srgbClr val="000000"/>
                </a:solidFill>
                <a:latin typeface="Arial" panose="020B0604020202020204" pitchFamily="34" charset="0"/>
              </a:rPr>
              <a:t>   +    2OH</a:t>
            </a:r>
            <a:r>
              <a:rPr lang="en-US" altLang="en-US" baseline="30000">
                <a:solidFill>
                  <a:srgbClr val="000000"/>
                </a:solidFill>
                <a:latin typeface="Arial" panose="020B0604020202020204" pitchFamily="34" charset="0"/>
              </a:rPr>
              <a:t>1-</a:t>
            </a:r>
            <a:endParaRPr lang="en-US" altLang="en-US">
              <a:solidFill>
                <a:srgbClr val="000000"/>
              </a:solidFill>
              <a:latin typeface="Arial" panose="020B0604020202020204" pitchFamily="34" charset="0"/>
            </a:endParaRPr>
          </a:p>
        </p:txBody>
      </p:sp>
      <p:sp>
        <p:nvSpPr>
          <p:cNvPr id="94237" name="Line 29">
            <a:extLst>
              <a:ext uri="{FF2B5EF4-FFF2-40B4-BE49-F238E27FC236}">
                <a16:creationId xmlns:a16="http://schemas.microsoft.com/office/drawing/2014/main" id="{A0B6333A-FEFF-4054-AFF9-698FD8CB8A76}"/>
              </a:ext>
            </a:extLst>
          </p:cNvPr>
          <p:cNvSpPr>
            <a:spLocks noChangeShapeType="1"/>
          </p:cNvSpPr>
          <p:nvPr/>
        </p:nvSpPr>
        <p:spPr bwMode="auto">
          <a:xfrm>
            <a:off x="7775575" y="564356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38" name="Rectangle 30">
            <a:extLst>
              <a:ext uri="{FF2B5EF4-FFF2-40B4-BE49-F238E27FC236}">
                <a16:creationId xmlns:a16="http://schemas.microsoft.com/office/drawing/2014/main" id="{F7DCE8A5-DAFD-46EB-859D-3BCD7F6D93C8}"/>
              </a:ext>
            </a:extLst>
          </p:cNvPr>
          <p:cNvSpPr>
            <a:spLocks noChangeArrowheads="1"/>
          </p:cNvSpPr>
          <p:nvPr/>
        </p:nvSpPr>
        <p:spPr bwMode="auto">
          <a:xfrm>
            <a:off x="6788151" y="5807075"/>
            <a:ext cx="682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0.3 mol</a:t>
            </a:r>
          </a:p>
        </p:txBody>
      </p:sp>
      <p:sp>
        <p:nvSpPr>
          <p:cNvPr id="94239" name="Rectangle 31">
            <a:extLst>
              <a:ext uri="{FF2B5EF4-FFF2-40B4-BE49-F238E27FC236}">
                <a16:creationId xmlns:a16="http://schemas.microsoft.com/office/drawing/2014/main" id="{42B1EE44-61E1-4C08-8C71-FE3DBB3650EB}"/>
              </a:ext>
            </a:extLst>
          </p:cNvPr>
          <p:cNvSpPr>
            <a:spLocks noChangeArrowheads="1"/>
          </p:cNvSpPr>
          <p:nvPr/>
        </p:nvSpPr>
        <p:spPr bwMode="auto">
          <a:xfrm>
            <a:off x="9604376" y="5792789"/>
            <a:ext cx="682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0.6 mol</a:t>
            </a:r>
          </a:p>
        </p:txBody>
      </p:sp>
      <p:sp>
        <p:nvSpPr>
          <p:cNvPr id="94240" name="Rectangle 32">
            <a:extLst>
              <a:ext uri="{FF2B5EF4-FFF2-40B4-BE49-F238E27FC236}">
                <a16:creationId xmlns:a16="http://schemas.microsoft.com/office/drawing/2014/main" id="{8D86825A-1DB7-4E4D-9640-327D08195C16}"/>
              </a:ext>
            </a:extLst>
          </p:cNvPr>
          <p:cNvSpPr>
            <a:spLocks noChangeArrowheads="1"/>
          </p:cNvSpPr>
          <p:nvPr/>
        </p:nvSpPr>
        <p:spPr bwMode="auto">
          <a:xfrm>
            <a:off x="8537576" y="5795964"/>
            <a:ext cx="682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0.3 mol</a:t>
            </a:r>
          </a:p>
        </p:txBody>
      </p:sp>
      <p:grpSp>
        <p:nvGrpSpPr>
          <p:cNvPr id="94241" name="Group 33">
            <a:extLst>
              <a:ext uri="{FF2B5EF4-FFF2-40B4-BE49-F238E27FC236}">
                <a16:creationId xmlns:a16="http://schemas.microsoft.com/office/drawing/2014/main" id="{486559DF-2EC9-4263-8A82-ADE0E0EBF697}"/>
              </a:ext>
            </a:extLst>
          </p:cNvPr>
          <p:cNvGrpSpPr>
            <a:grpSpLocks/>
          </p:cNvGrpSpPr>
          <p:nvPr/>
        </p:nvGrpSpPr>
        <p:grpSpPr bwMode="auto">
          <a:xfrm>
            <a:off x="1981200" y="4038600"/>
            <a:ext cx="1295400" cy="1066800"/>
            <a:chOff x="96" y="2448"/>
            <a:chExt cx="816" cy="672"/>
          </a:xfrm>
        </p:grpSpPr>
        <p:sp>
          <p:nvSpPr>
            <p:cNvPr id="94242" name="AutoShape 34">
              <a:extLst>
                <a:ext uri="{FF2B5EF4-FFF2-40B4-BE49-F238E27FC236}">
                  <a16:creationId xmlns:a16="http://schemas.microsoft.com/office/drawing/2014/main" id="{06BE9A2B-2C9B-47DC-8659-4EE42A65A41F}"/>
                </a:ext>
              </a:extLst>
            </p:cNvPr>
            <p:cNvSpPr>
              <a:spLocks noChangeArrowheads="1"/>
            </p:cNvSpPr>
            <p:nvPr/>
          </p:nvSpPr>
          <p:spPr bwMode="auto">
            <a:xfrm>
              <a:off x="96" y="2448"/>
              <a:ext cx="816" cy="67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43" name="Freeform 35">
              <a:extLst>
                <a:ext uri="{FF2B5EF4-FFF2-40B4-BE49-F238E27FC236}">
                  <a16:creationId xmlns:a16="http://schemas.microsoft.com/office/drawing/2014/main" id="{D77090D3-5EF5-45D2-AE4E-D1B22388FCD1}"/>
                </a:ext>
              </a:extLst>
            </p:cNvPr>
            <p:cNvSpPr>
              <a:spLocks/>
            </p:cNvSpPr>
            <p:nvPr/>
          </p:nvSpPr>
          <p:spPr bwMode="auto">
            <a:xfrm>
              <a:off x="272" y="2832"/>
              <a:ext cx="463" cy="1"/>
            </a:xfrm>
            <a:custGeom>
              <a:avLst/>
              <a:gdLst>
                <a:gd name="T0" fmla="*/ 0 w 463"/>
                <a:gd name="T1" fmla="*/ 0 h 1"/>
                <a:gd name="T2" fmla="*/ 463 w 463"/>
                <a:gd name="T3" fmla="*/ 0 h 1"/>
              </a:gdLst>
              <a:ahLst/>
              <a:cxnLst>
                <a:cxn ang="0">
                  <a:pos x="T0" y="T1"/>
                </a:cxn>
                <a:cxn ang="0">
                  <a:pos x="T2" y="T3"/>
                </a:cxn>
              </a:cxnLst>
              <a:rect l="0" t="0" r="r" b="b"/>
              <a:pathLst>
                <a:path w="463" h="1">
                  <a:moveTo>
                    <a:pt x="0" y="0"/>
                  </a:moveTo>
                  <a:lnTo>
                    <a:pt x="46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44" name="Freeform 36">
              <a:extLst>
                <a:ext uri="{FF2B5EF4-FFF2-40B4-BE49-F238E27FC236}">
                  <a16:creationId xmlns:a16="http://schemas.microsoft.com/office/drawing/2014/main" id="{9A6246D9-EA43-42C5-8987-AFC9B236E510}"/>
                </a:ext>
              </a:extLst>
            </p:cNvPr>
            <p:cNvSpPr>
              <a:spLocks/>
            </p:cNvSpPr>
            <p:nvPr/>
          </p:nvSpPr>
          <p:spPr bwMode="auto">
            <a:xfrm>
              <a:off x="497" y="2832"/>
              <a:ext cx="1" cy="287"/>
            </a:xfrm>
            <a:custGeom>
              <a:avLst/>
              <a:gdLst>
                <a:gd name="T0" fmla="*/ 0 w 1"/>
                <a:gd name="T1" fmla="*/ 0 h 287"/>
                <a:gd name="T2" fmla="*/ 1 w 1"/>
                <a:gd name="T3" fmla="*/ 287 h 287"/>
              </a:gdLst>
              <a:ahLst/>
              <a:cxnLst>
                <a:cxn ang="0">
                  <a:pos x="T0" y="T1"/>
                </a:cxn>
                <a:cxn ang="0">
                  <a:pos x="T2" y="T3"/>
                </a:cxn>
              </a:cxnLst>
              <a:rect l="0" t="0" r="r" b="b"/>
              <a:pathLst>
                <a:path w="1" h="287">
                  <a:moveTo>
                    <a:pt x="0" y="0"/>
                  </a:moveTo>
                  <a:lnTo>
                    <a:pt x="1" y="287"/>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4245" name="Text Box 37">
              <a:extLst>
                <a:ext uri="{FF2B5EF4-FFF2-40B4-BE49-F238E27FC236}">
                  <a16:creationId xmlns:a16="http://schemas.microsoft.com/office/drawing/2014/main" id="{DA10B664-D20D-4348-A30F-3C983C336C82}"/>
                </a:ext>
              </a:extLst>
            </p:cNvPr>
            <p:cNvSpPr txBox="1">
              <a:spLocks noChangeArrowheads="1"/>
            </p:cNvSpPr>
            <p:nvPr/>
          </p:nvSpPr>
          <p:spPr bwMode="auto">
            <a:xfrm>
              <a:off x="230" y="2841"/>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000000"/>
                  </a:solidFill>
                  <a:latin typeface="Arial" panose="020B0604020202020204" pitchFamily="34" charset="0"/>
                </a:rPr>
                <a:t>M</a:t>
              </a:r>
            </a:p>
          </p:txBody>
        </p:sp>
        <p:sp>
          <p:nvSpPr>
            <p:cNvPr id="94246" name="Text Box 38">
              <a:extLst>
                <a:ext uri="{FF2B5EF4-FFF2-40B4-BE49-F238E27FC236}">
                  <a16:creationId xmlns:a16="http://schemas.microsoft.com/office/drawing/2014/main" id="{3EF29DC1-12F1-4C7A-A6D9-2139EF5F1ED7}"/>
                </a:ext>
              </a:extLst>
            </p:cNvPr>
            <p:cNvSpPr txBox="1">
              <a:spLocks noChangeArrowheads="1"/>
            </p:cNvSpPr>
            <p:nvPr/>
          </p:nvSpPr>
          <p:spPr bwMode="auto">
            <a:xfrm>
              <a:off x="336" y="2601"/>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a:t>
              </a:r>
            </a:p>
          </p:txBody>
        </p:sp>
        <p:sp>
          <p:nvSpPr>
            <p:cNvPr id="94247" name="Text Box 39">
              <a:extLst>
                <a:ext uri="{FF2B5EF4-FFF2-40B4-BE49-F238E27FC236}">
                  <a16:creationId xmlns:a16="http://schemas.microsoft.com/office/drawing/2014/main" id="{3C659388-C28E-4EA6-BE29-D4C14561F465}"/>
                </a:ext>
              </a:extLst>
            </p:cNvPr>
            <p:cNvSpPr txBox="1">
              <a:spLocks noChangeArrowheads="1"/>
            </p:cNvSpPr>
            <p:nvPr/>
          </p:nvSpPr>
          <p:spPr bwMode="auto">
            <a:xfrm>
              <a:off x="572" y="285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L</a:t>
              </a:r>
            </a:p>
          </p:txBody>
        </p:sp>
      </p:grpSp>
      <p:sp>
        <p:nvSpPr>
          <p:cNvPr id="94248" name="Text Box 40">
            <a:extLst>
              <a:ext uri="{FF2B5EF4-FFF2-40B4-BE49-F238E27FC236}">
                <a16:creationId xmlns:a16="http://schemas.microsoft.com/office/drawing/2014/main" id="{7F6BD1A9-AA57-45C6-9C65-BA46413D9546}"/>
              </a:ext>
            </a:extLst>
          </p:cNvPr>
          <p:cNvSpPr txBox="1">
            <a:spLocks noChangeArrowheads="1"/>
          </p:cNvSpPr>
          <p:nvPr/>
        </p:nvSpPr>
        <p:spPr bwMode="auto">
          <a:xfrm>
            <a:off x="4251325" y="3886201"/>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HCl</a:t>
            </a:r>
          </a:p>
        </p:txBody>
      </p:sp>
      <p:sp>
        <p:nvSpPr>
          <p:cNvPr id="94249" name="Text Box 41">
            <a:extLst>
              <a:ext uri="{FF2B5EF4-FFF2-40B4-BE49-F238E27FC236}">
                <a16:creationId xmlns:a16="http://schemas.microsoft.com/office/drawing/2014/main" id="{5D487CBE-62F8-4412-93CA-D2F00CC6AEC8}"/>
              </a:ext>
            </a:extLst>
          </p:cNvPr>
          <p:cNvSpPr txBox="1">
            <a:spLocks noChangeArrowheads="1"/>
          </p:cNvSpPr>
          <p:nvPr/>
        </p:nvSpPr>
        <p:spPr bwMode="auto">
          <a:xfrm>
            <a:off x="3565526" y="4191001"/>
            <a:ext cx="175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a:t>
            </a:r>
            <a:r>
              <a:rPr lang="en-US" altLang="en-US" baseline="-25000">
                <a:solidFill>
                  <a:srgbClr val="000000"/>
                </a:solidFill>
                <a:latin typeface="Arial" panose="020B0604020202020204" pitchFamily="34" charset="0"/>
              </a:rPr>
              <a:t>HCl</a:t>
            </a:r>
            <a:r>
              <a:rPr lang="en-US" altLang="en-US">
                <a:solidFill>
                  <a:srgbClr val="000000"/>
                </a:solidFill>
                <a:latin typeface="Arial" panose="020B0604020202020204" pitchFamily="34" charset="0"/>
              </a:rPr>
              <a:t>  =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x L</a:t>
            </a:r>
          </a:p>
        </p:txBody>
      </p:sp>
      <p:sp>
        <p:nvSpPr>
          <p:cNvPr id="94250" name="Text Box 42">
            <a:extLst>
              <a:ext uri="{FF2B5EF4-FFF2-40B4-BE49-F238E27FC236}">
                <a16:creationId xmlns:a16="http://schemas.microsoft.com/office/drawing/2014/main" id="{1F234191-0D9B-4A6E-93F8-682CCB4035A7}"/>
              </a:ext>
            </a:extLst>
          </p:cNvPr>
          <p:cNvSpPr txBox="1">
            <a:spLocks noChangeArrowheads="1"/>
          </p:cNvSpPr>
          <p:nvPr/>
        </p:nvSpPr>
        <p:spPr bwMode="auto">
          <a:xfrm>
            <a:off x="3565525" y="4586288"/>
            <a:ext cx="226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 =  (0.5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)(0.6 L)</a:t>
            </a:r>
          </a:p>
        </p:txBody>
      </p:sp>
      <p:sp>
        <p:nvSpPr>
          <p:cNvPr id="94251" name="Text Box 43">
            <a:extLst>
              <a:ext uri="{FF2B5EF4-FFF2-40B4-BE49-F238E27FC236}">
                <a16:creationId xmlns:a16="http://schemas.microsoft.com/office/drawing/2014/main" id="{F762D904-2803-40AD-86A1-D270E630EE35}"/>
              </a:ext>
            </a:extLst>
          </p:cNvPr>
          <p:cNvSpPr txBox="1">
            <a:spLocks noChangeArrowheads="1"/>
          </p:cNvSpPr>
          <p:nvPr/>
        </p:nvSpPr>
        <p:spPr bwMode="auto">
          <a:xfrm>
            <a:off x="3581400" y="4967288"/>
            <a:ext cx="200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 = 0.3 mol HCl</a:t>
            </a:r>
          </a:p>
        </p:txBody>
      </p:sp>
      <p:sp>
        <p:nvSpPr>
          <p:cNvPr id="94252" name="Text Box 44">
            <a:extLst>
              <a:ext uri="{FF2B5EF4-FFF2-40B4-BE49-F238E27FC236}">
                <a16:creationId xmlns:a16="http://schemas.microsoft.com/office/drawing/2014/main" id="{7E2DFA30-92F0-4326-BCF1-7CAF3ABFC203}"/>
              </a:ext>
            </a:extLst>
          </p:cNvPr>
          <p:cNvSpPr txBox="1">
            <a:spLocks noChangeArrowheads="1"/>
          </p:cNvSpPr>
          <p:nvPr/>
        </p:nvSpPr>
        <p:spPr bwMode="auto">
          <a:xfrm>
            <a:off x="8153400" y="3886201"/>
            <a:ext cx="1055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Ca(OH)</a:t>
            </a:r>
            <a:r>
              <a:rPr lang="en-US" altLang="en-US" baseline="-25000">
                <a:solidFill>
                  <a:srgbClr val="000000"/>
                </a:solidFill>
                <a:latin typeface="Arial" panose="020B0604020202020204" pitchFamily="34" charset="0"/>
              </a:rPr>
              <a:t>2</a:t>
            </a:r>
          </a:p>
        </p:txBody>
      </p:sp>
      <p:sp>
        <p:nvSpPr>
          <p:cNvPr id="94253" name="Text Box 45">
            <a:extLst>
              <a:ext uri="{FF2B5EF4-FFF2-40B4-BE49-F238E27FC236}">
                <a16:creationId xmlns:a16="http://schemas.microsoft.com/office/drawing/2014/main" id="{4084F5B3-7FB7-4AE5-82EA-5E2C488433D6}"/>
              </a:ext>
            </a:extLst>
          </p:cNvPr>
          <p:cNvSpPr txBox="1">
            <a:spLocks noChangeArrowheads="1"/>
          </p:cNvSpPr>
          <p:nvPr/>
        </p:nvSpPr>
        <p:spPr bwMode="auto">
          <a:xfrm>
            <a:off x="7467600" y="4586288"/>
            <a:ext cx="226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 =  (3.0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)(0.1 L)</a:t>
            </a:r>
          </a:p>
        </p:txBody>
      </p:sp>
      <p:sp>
        <p:nvSpPr>
          <p:cNvPr id="94254" name="Text Box 46">
            <a:extLst>
              <a:ext uri="{FF2B5EF4-FFF2-40B4-BE49-F238E27FC236}">
                <a16:creationId xmlns:a16="http://schemas.microsoft.com/office/drawing/2014/main" id="{91812DD9-CB01-4008-9424-50D21893B78A}"/>
              </a:ext>
            </a:extLst>
          </p:cNvPr>
          <p:cNvSpPr txBox="1">
            <a:spLocks noChangeArrowheads="1"/>
          </p:cNvSpPr>
          <p:nvPr/>
        </p:nvSpPr>
        <p:spPr bwMode="auto">
          <a:xfrm>
            <a:off x="7483475" y="4967288"/>
            <a:ext cx="2497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 = 0.3 mol Ca(OH)</a:t>
            </a:r>
            <a:r>
              <a:rPr lang="en-US" altLang="en-US" baseline="-25000">
                <a:solidFill>
                  <a:srgbClr val="000000"/>
                </a:solidFill>
                <a:latin typeface="Arial" panose="020B0604020202020204" pitchFamily="34" charset="0"/>
              </a:rPr>
              <a:t>2</a:t>
            </a:r>
          </a:p>
        </p:txBody>
      </p:sp>
      <p:grpSp>
        <p:nvGrpSpPr>
          <p:cNvPr id="94255" name="Group 47">
            <a:extLst>
              <a:ext uri="{FF2B5EF4-FFF2-40B4-BE49-F238E27FC236}">
                <a16:creationId xmlns:a16="http://schemas.microsoft.com/office/drawing/2014/main" id="{297D6108-AE61-4412-AC97-0ABFEA823F7F}"/>
              </a:ext>
            </a:extLst>
          </p:cNvPr>
          <p:cNvGrpSpPr>
            <a:grpSpLocks/>
          </p:cNvGrpSpPr>
          <p:nvPr/>
        </p:nvGrpSpPr>
        <p:grpSpPr bwMode="auto">
          <a:xfrm>
            <a:off x="7467601" y="4191000"/>
            <a:ext cx="2055813" cy="427038"/>
            <a:chOff x="3744" y="2640"/>
            <a:chExt cx="1295" cy="269"/>
          </a:xfrm>
        </p:grpSpPr>
        <p:sp>
          <p:nvSpPr>
            <p:cNvPr id="94256" name="Text Box 48">
              <a:extLst>
                <a:ext uri="{FF2B5EF4-FFF2-40B4-BE49-F238E27FC236}">
                  <a16:creationId xmlns:a16="http://schemas.microsoft.com/office/drawing/2014/main" id="{A15748ED-5566-4EAA-896B-9EFAC2FCC6BC}"/>
                </a:ext>
              </a:extLst>
            </p:cNvPr>
            <p:cNvSpPr txBox="1">
              <a:spLocks noChangeArrowheads="1"/>
            </p:cNvSpPr>
            <p:nvPr/>
          </p:nvSpPr>
          <p:spPr bwMode="auto">
            <a:xfrm>
              <a:off x="3744" y="2640"/>
              <a:ext cx="12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a:t>
              </a:r>
              <a:r>
                <a:rPr lang="en-US" altLang="en-US" baseline="-25000">
                  <a:solidFill>
                    <a:srgbClr val="000000"/>
                  </a:solidFill>
                  <a:latin typeface="Arial" panose="020B0604020202020204" pitchFamily="34" charset="0"/>
                </a:rPr>
                <a:t>             </a:t>
              </a:r>
              <a:r>
                <a:rPr lang="en-US" altLang="en-US">
                  <a:solidFill>
                    <a:srgbClr val="000000"/>
                  </a:solidFill>
                  <a:latin typeface="Arial" panose="020B0604020202020204" pitchFamily="34" charset="0"/>
                </a:rPr>
                <a:t>  =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x L</a:t>
              </a:r>
            </a:p>
          </p:txBody>
        </p:sp>
        <p:sp>
          <p:nvSpPr>
            <p:cNvPr id="94257" name="Text Box 49">
              <a:extLst>
                <a:ext uri="{FF2B5EF4-FFF2-40B4-BE49-F238E27FC236}">
                  <a16:creationId xmlns:a16="http://schemas.microsoft.com/office/drawing/2014/main" id="{835A05F2-5F89-40B7-9E06-D8781E569FD7}"/>
                </a:ext>
              </a:extLst>
            </p:cNvPr>
            <p:cNvSpPr txBox="1">
              <a:spLocks noChangeArrowheads="1"/>
            </p:cNvSpPr>
            <p:nvPr/>
          </p:nvSpPr>
          <p:spPr bwMode="auto">
            <a:xfrm>
              <a:off x="3984" y="2736"/>
              <a:ext cx="4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srgbClr val="000000"/>
                  </a:solidFill>
                  <a:latin typeface="Arial" panose="020B0604020202020204" pitchFamily="34" charset="0"/>
                </a:rPr>
                <a:t>Ca(OH)</a:t>
              </a:r>
              <a:r>
                <a:rPr lang="en-US" altLang="en-US" sz="1200" baseline="-25000">
                  <a:solidFill>
                    <a:srgbClr val="000000"/>
                  </a:solidFill>
                  <a:latin typeface="Arial" panose="020B0604020202020204" pitchFamily="34" charset="0"/>
                </a:rPr>
                <a:t>2</a:t>
              </a:r>
            </a:p>
          </p:txBody>
        </p:sp>
      </p:grpSp>
      <p:sp>
        <p:nvSpPr>
          <p:cNvPr id="94258" name="Text Box 50">
            <a:extLst>
              <a:ext uri="{FF2B5EF4-FFF2-40B4-BE49-F238E27FC236}">
                <a16:creationId xmlns:a16="http://schemas.microsoft.com/office/drawing/2014/main" id="{84FE658B-4F80-4745-A654-DEE822CA8A3D}"/>
              </a:ext>
            </a:extLst>
          </p:cNvPr>
          <p:cNvSpPr txBox="1">
            <a:spLocks noChangeArrowheads="1"/>
          </p:cNvSpPr>
          <p:nvPr/>
        </p:nvSpPr>
        <p:spPr bwMode="auto">
          <a:xfrm>
            <a:off x="5613400" y="6262688"/>
            <a:ext cx="147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[H</a:t>
            </a: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  =  [OH</a:t>
            </a:r>
            <a:r>
              <a:rPr lang="en-US" altLang="en-US" baseline="30000">
                <a:solidFill>
                  <a:srgbClr val="000000"/>
                </a:solidFill>
                <a:latin typeface="Arial" panose="020B0604020202020204" pitchFamily="34" charset="0"/>
              </a:rPr>
              <a:t>-</a:t>
            </a:r>
            <a:r>
              <a:rPr lang="en-US" altLang="en-US">
                <a:solidFill>
                  <a:srgbClr val="000000"/>
                </a:solidFill>
                <a:latin typeface="Arial" panose="020B0604020202020204" pitchFamily="34" charset="0"/>
              </a:rPr>
              <a:t>]</a:t>
            </a:r>
          </a:p>
        </p:txBody>
      </p:sp>
      <p:sp>
        <p:nvSpPr>
          <p:cNvPr id="94259" name="Text Box 51">
            <a:extLst>
              <a:ext uri="{FF2B5EF4-FFF2-40B4-BE49-F238E27FC236}">
                <a16:creationId xmlns:a16="http://schemas.microsoft.com/office/drawing/2014/main" id="{083BF4DD-5F60-4296-A143-2A887A4875E2}"/>
              </a:ext>
            </a:extLst>
          </p:cNvPr>
          <p:cNvSpPr txBox="1">
            <a:spLocks noChangeArrowheads="1"/>
          </p:cNvSpPr>
          <p:nvPr/>
        </p:nvSpPr>
        <p:spPr bwMode="auto">
          <a:xfrm>
            <a:off x="3733801" y="1219201"/>
            <a:ext cx="917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"6.0 </a:t>
            </a:r>
            <a:r>
              <a:rPr lang="en-US" altLang="en-US" i="1">
                <a:solidFill>
                  <a:srgbClr val="000000"/>
                </a:solidFill>
                <a:latin typeface="Arial" panose="020B0604020202020204" pitchFamily="34" charset="0"/>
              </a:rPr>
              <a:t>M"</a:t>
            </a:r>
          </a:p>
        </p:txBody>
      </p:sp>
      <p:sp>
        <p:nvSpPr>
          <p:cNvPr id="94260" name="Freeform 52">
            <a:extLst>
              <a:ext uri="{FF2B5EF4-FFF2-40B4-BE49-F238E27FC236}">
                <a16:creationId xmlns:a16="http://schemas.microsoft.com/office/drawing/2014/main" id="{DE364F0D-4A1A-46A5-B1C9-675B59E52FE2}"/>
              </a:ext>
            </a:extLst>
          </p:cNvPr>
          <p:cNvSpPr>
            <a:spLocks/>
          </p:cNvSpPr>
          <p:nvPr/>
        </p:nvSpPr>
        <p:spPr bwMode="auto">
          <a:xfrm>
            <a:off x="3914775" y="1366838"/>
            <a:ext cx="966788" cy="914400"/>
          </a:xfrm>
          <a:custGeom>
            <a:avLst/>
            <a:gdLst>
              <a:gd name="T0" fmla="*/ 0 w 609"/>
              <a:gd name="T1" fmla="*/ 576 h 576"/>
              <a:gd name="T2" fmla="*/ 402 w 609"/>
              <a:gd name="T3" fmla="*/ 506 h 576"/>
              <a:gd name="T4" fmla="*/ 597 w 609"/>
              <a:gd name="T5" fmla="*/ 298 h 576"/>
              <a:gd name="T6" fmla="*/ 472 w 609"/>
              <a:gd name="T7" fmla="*/ 0 h 576"/>
            </a:gdLst>
            <a:ahLst/>
            <a:cxnLst>
              <a:cxn ang="0">
                <a:pos x="T0" y="T1"/>
              </a:cxn>
              <a:cxn ang="0">
                <a:pos x="T2" y="T3"/>
              </a:cxn>
              <a:cxn ang="0">
                <a:pos x="T4" y="T5"/>
              </a:cxn>
              <a:cxn ang="0">
                <a:pos x="T6" y="T7"/>
              </a:cxn>
            </a:cxnLst>
            <a:rect l="0" t="0" r="r" b="b"/>
            <a:pathLst>
              <a:path w="609" h="576">
                <a:moveTo>
                  <a:pt x="0" y="576"/>
                </a:moveTo>
                <a:cubicBezTo>
                  <a:pt x="67" y="564"/>
                  <a:pt x="303" y="552"/>
                  <a:pt x="402" y="506"/>
                </a:cubicBezTo>
                <a:cubicBezTo>
                  <a:pt x="501" y="460"/>
                  <a:pt x="585" y="382"/>
                  <a:pt x="597" y="298"/>
                </a:cubicBezTo>
                <a:cubicBezTo>
                  <a:pt x="609" y="214"/>
                  <a:pt x="498" y="62"/>
                  <a:pt x="472" y="0"/>
                </a:cubicBezTo>
              </a:path>
            </a:pathLst>
          </a:custGeom>
          <a:noFill/>
          <a:ln w="9525">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4221"/>
                                        </p:tgtEl>
                                        <p:attrNameLst>
                                          <p:attrName>style.visibility</p:attrName>
                                        </p:attrNameLst>
                                      </p:cBhvr>
                                      <p:to>
                                        <p:strVal val="visible"/>
                                      </p:to>
                                    </p:set>
                                    <p:animEffect transition="in" filter="fade">
                                      <p:cBhvr>
                                        <p:cTn id="7" dur="1000"/>
                                        <p:tgtEl>
                                          <p:spTgt spid="94221"/>
                                        </p:tgtEl>
                                      </p:cBhvr>
                                    </p:animEffect>
                                    <p:anim calcmode="lin" valueType="num">
                                      <p:cBhvr>
                                        <p:cTn id="8" dur="1000" fill="hold"/>
                                        <p:tgtEl>
                                          <p:spTgt spid="94221"/>
                                        </p:tgtEl>
                                        <p:attrNameLst>
                                          <p:attrName>ppt_x</p:attrName>
                                        </p:attrNameLst>
                                      </p:cBhvr>
                                      <p:tavLst>
                                        <p:tav tm="0">
                                          <p:val>
                                            <p:strVal val="#ppt_x-.1"/>
                                          </p:val>
                                        </p:tav>
                                        <p:tav tm="100000">
                                          <p:val>
                                            <p:strVal val="#ppt_x"/>
                                          </p:val>
                                        </p:tav>
                                      </p:tavLst>
                                    </p:anim>
                                    <p:anim calcmode="lin" valueType="num">
                                      <p:cBhvr>
                                        <p:cTn id="9" dur="1000" fill="hold"/>
                                        <p:tgtEl>
                                          <p:spTgt spid="94221"/>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94223"/>
                                        </p:tgtEl>
                                        <p:attrNameLst>
                                          <p:attrName>style.visibility</p:attrName>
                                        </p:attrNameLst>
                                      </p:cBhvr>
                                      <p:to>
                                        <p:strVal val="visible"/>
                                      </p:to>
                                    </p:set>
                                    <p:animEffect transition="in" filter="wipe(left)">
                                      <p:cBhvr>
                                        <p:cTn id="14" dur="500"/>
                                        <p:tgtEl>
                                          <p:spTgt spid="942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94222"/>
                                        </p:tgtEl>
                                        <p:attrNameLst>
                                          <p:attrName>style.visibility</p:attrName>
                                        </p:attrNameLst>
                                      </p:cBhvr>
                                      <p:to>
                                        <p:strVal val="visible"/>
                                      </p:to>
                                    </p:set>
                                    <p:animEffect transition="in" filter="fade">
                                      <p:cBhvr>
                                        <p:cTn id="19" dur="1000"/>
                                        <p:tgtEl>
                                          <p:spTgt spid="94222"/>
                                        </p:tgtEl>
                                      </p:cBhvr>
                                    </p:animEffect>
                                    <p:anim calcmode="lin" valueType="num">
                                      <p:cBhvr>
                                        <p:cTn id="20" dur="1000" fill="hold"/>
                                        <p:tgtEl>
                                          <p:spTgt spid="94222"/>
                                        </p:tgtEl>
                                        <p:attrNameLst>
                                          <p:attrName>ppt_x</p:attrName>
                                        </p:attrNameLst>
                                      </p:cBhvr>
                                      <p:tavLst>
                                        <p:tav tm="0">
                                          <p:val>
                                            <p:strVal val="#ppt_x-.1"/>
                                          </p:val>
                                        </p:tav>
                                        <p:tav tm="100000">
                                          <p:val>
                                            <p:strVal val="#ppt_x"/>
                                          </p:val>
                                        </p:tav>
                                      </p:tavLst>
                                    </p:anim>
                                    <p:anim calcmode="lin" valueType="num">
                                      <p:cBhvr>
                                        <p:cTn id="21" dur="1000" fill="hold"/>
                                        <p:tgtEl>
                                          <p:spTgt spid="9422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4224"/>
                                        </p:tgtEl>
                                        <p:attrNameLst>
                                          <p:attrName>style.visibility</p:attrName>
                                        </p:attrNameLst>
                                      </p:cBhvr>
                                      <p:to>
                                        <p:strVal val="visible"/>
                                      </p:to>
                                    </p:set>
                                    <p:animEffect transition="in" filter="fade">
                                      <p:cBhvr>
                                        <p:cTn id="26" dur="1000"/>
                                        <p:tgtEl>
                                          <p:spTgt spid="94224"/>
                                        </p:tgtEl>
                                      </p:cBhvr>
                                    </p:animEffect>
                                    <p:anim calcmode="lin" valueType="num">
                                      <p:cBhvr>
                                        <p:cTn id="27" dur="1000" fill="hold"/>
                                        <p:tgtEl>
                                          <p:spTgt spid="94224"/>
                                        </p:tgtEl>
                                        <p:attrNameLst>
                                          <p:attrName>ppt_x</p:attrName>
                                        </p:attrNameLst>
                                      </p:cBhvr>
                                      <p:tavLst>
                                        <p:tav tm="0">
                                          <p:val>
                                            <p:strVal val="#ppt_x"/>
                                          </p:val>
                                        </p:tav>
                                        <p:tav tm="100000">
                                          <p:val>
                                            <p:strVal val="#ppt_x"/>
                                          </p:val>
                                        </p:tav>
                                      </p:tavLst>
                                    </p:anim>
                                    <p:anim calcmode="lin" valueType="num">
                                      <p:cBhvr>
                                        <p:cTn id="28" dur="1000" fill="hold"/>
                                        <p:tgtEl>
                                          <p:spTgt spid="9422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4225"/>
                                        </p:tgtEl>
                                        <p:attrNameLst>
                                          <p:attrName>style.visibility</p:attrName>
                                        </p:attrNameLst>
                                      </p:cBhvr>
                                      <p:to>
                                        <p:strVal val="visible"/>
                                      </p:to>
                                    </p:set>
                                    <p:animEffect transition="in" filter="fade">
                                      <p:cBhvr>
                                        <p:cTn id="33" dur="1000"/>
                                        <p:tgtEl>
                                          <p:spTgt spid="94225"/>
                                        </p:tgtEl>
                                      </p:cBhvr>
                                    </p:animEffect>
                                    <p:anim calcmode="lin" valueType="num">
                                      <p:cBhvr>
                                        <p:cTn id="34" dur="1000" fill="hold"/>
                                        <p:tgtEl>
                                          <p:spTgt spid="94225"/>
                                        </p:tgtEl>
                                        <p:attrNameLst>
                                          <p:attrName>ppt_x</p:attrName>
                                        </p:attrNameLst>
                                      </p:cBhvr>
                                      <p:tavLst>
                                        <p:tav tm="0">
                                          <p:val>
                                            <p:strVal val="#ppt_x"/>
                                          </p:val>
                                        </p:tav>
                                        <p:tav tm="100000">
                                          <p:val>
                                            <p:strVal val="#ppt_x"/>
                                          </p:val>
                                        </p:tav>
                                      </p:tavLst>
                                    </p:anim>
                                    <p:anim calcmode="lin" valueType="num">
                                      <p:cBhvr>
                                        <p:cTn id="35" dur="1000" fill="hold"/>
                                        <p:tgtEl>
                                          <p:spTgt spid="9422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94226"/>
                                        </p:tgtEl>
                                        <p:attrNameLst>
                                          <p:attrName>style.visibility</p:attrName>
                                        </p:attrNameLst>
                                      </p:cBhvr>
                                      <p:to>
                                        <p:strVal val="visible"/>
                                      </p:to>
                                    </p:set>
                                    <p:animEffect transition="in" filter="fade">
                                      <p:cBhvr>
                                        <p:cTn id="40" dur="1000"/>
                                        <p:tgtEl>
                                          <p:spTgt spid="94226"/>
                                        </p:tgtEl>
                                      </p:cBhvr>
                                    </p:animEffect>
                                    <p:anim calcmode="lin" valueType="num">
                                      <p:cBhvr>
                                        <p:cTn id="41" dur="1000" fill="hold"/>
                                        <p:tgtEl>
                                          <p:spTgt spid="94226"/>
                                        </p:tgtEl>
                                        <p:attrNameLst>
                                          <p:attrName>ppt_x</p:attrName>
                                        </p:attrNameLst>
                                      </p:cBhvr>
                                      <p:tavLst>
                                        <p:tav tm="0">
                                          <p:val>
                                            <p:strVal val="#ppt_x"/>
                                          </p:val>
                                        </p:tav>
                                        <p:tav tm="100000">
                                          <p:val>
                                            <p:strVal val="#ppt_x"/>
                                          </p:val>
                                        </p:tav>
                                      </p:tavLst>
                                    </p:anim>
                                    <p:anim calcmode="lin" valueType="num">
                                      <p:cBhvr>
                                        <p:cTn id="42" dur="1000" fill="hold"/>
                                        <p:tgtEl>
                                          <p:spTgt spid="94226"/>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94227"/>
                                        </p:tgtEl>
                                        <p:attrNameLst>
                                          <p:attrName>style.visibility</p:attrName>
                                        </p:attrNameLst>
                                      </p:cBhvr>
                                      <p:to>
                                        <p:strVal val="visible"/>
                                      </p:to>
                                    </p:set>
                                    <p:animEffect transition="in" filter="fade">
                                      <p:cBhvr>
                                        <p:cTn id="47" dur="1000"/>
                                        <p:tgtEl>
                                          <p:spTgt spid="94227"/>
                                        </p:tgtEl>
                                      </p:cBhvr>
                                    </p:animEffect>
                                    <p:anim calcmode="lin" valueType="num">
                                      <p:cBhvr>
                                        <p:cTn id="48" dur="1000" fill="hold"/>
                                        <p:tgtEl>
                                          <p:spTgt spid="94227"/>
                                        </p:tgtEl>
                                        <p:attrNameLst>
                                          <p:attrName>ppt_x</p:attrName>
                                        </p:attrNameLst>
                                      </p:cBhvr>
                                      <p:tavLst>
                                        <p:tav tm="0">
                                          <p:val>
                                            <p:strVal val="#ppt_x"/>
                                          </p:val>
                                        </p:tav>
                                        <p:tav tm="100000">
                                          <p:val>
                                            <p:strVal val="#ppt_x"/>
                                          </p:val>
                                        </p:tav>
                                      </p:tavLst>
                                    </p:anim>
                                    <p:anim calcmode="lin" valueType="num">
                                      <p:cBhvr>
                                        <p:cTn id="49" dur="1000" fill="hold"/>
                                        <p:tgtEl>
                                          <p:spTgt spid="94227"/>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94228"/>
                                        </p:tgtEl>
                                        <p:attrNameLst>
                                          <p:attrName>style.visibility</p:attrName>
                                        </p:attrNameLst>
                                      </p:cBhvr>
                                      <p:to>
                                        <p:strVal val="visible"/>
                                      </p:to>
                                    </p:set>
                                    <p:animEffect transition="in" filter="fade">
                                      <p:cBhvr>
                                        <p:cTn id="54" dur="1000"/>
                                        <p:tgtEl>
                                          <p:spTgt spid="94228"/>
                                        </p:tgtEl>
                                      </p:cBhvr>
                                    </p:animEffect>
                                    <p:anim calcmode="lin" valueType="num">
                                      <p:cBhvr>
                                        <p:cTn id="55" dur="1000" fill="hold"/>
                                        <p:tgtEl>
                                          <p:spTgt spid="94228"/>
                                        </p:tgtEl>
                                        <p:attrNameLst>
                                          <p:attrName>ppt_x</p:attrName>
                                        </p:attrNameLst>
                                      </p:cBhvr>
                                      <p:tavLst>
                                        <p:tav tm="0">
                                          <p:val>
                                            <p:strVal val="#ppt_x"/>
                                          </p:val>
                                        </p:tav>
                                        <p:tav tm="100000">
                                          <p:val>
                                            <p:strVal val="#ppt_x"/>
                                          </p:val>
                                        </p:tav>
                                      </p:tavLst>
                                    </p:anim>
                                    <p:anim calcmode="lin" valueType="num">
                                      <p:cBhvr>
                                        <p:cTn id="56" dur="1000" fill="hold"/>
                                        <p:tgtEl>
                                          <p:spTgt spid="94228"/>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94229"/>
                                        </p:tgtEl>
                                        <p:attrNameLst>
                                          <p:attrName>style.visibility</p:attrName>
                                        </p:attrNameLst>
                                      </p:cBhvr>
                                      <p:to>
                                        <p:strVal val="visible"/>
                                      </p:to>
                                    </p:set>
                                    <p:animEffect transition="in" filter="fade">
                                      <p:cBhvr>
                                        <p:cTn id="61" dur="1000"/>
                                        <p:tgtEl>
                                          <p:spTgt spid="94229"/>
                                        </p:tgtEl>
                                      </p:cBhvr>
                                    </p:animEffect>
                                    <p:anim calcmode="lin" valueType="num">
                                      <p:cBhvr>
                                        <p:cTn id="62" dur="1000" fill="hold"/>
                                        <p:tgtEl>
                                          <p:spTgt spid="94229"/>
                                        </p:tgtEl>
                                        <p:attrNameLst>
                                          <p:attrName>ppt_x</p:attrName>
                                        </p:attrNameLst>
                                      </p:cBhvr>
                                      <p:tavLst>
                                        <p:tav tm="0">
                                          <p:val>
                                            <p:strVal val="#ppt_x"/>
                                          </p:val>
                                        </p:tav>
                                        <p:tav tm="100000">
                                          <p:val>
                                            <p:strVal val="#ppt_x"/>
                                          </p:val>
                                        </p:tav>
                                      </p:tavLst>
                                    </p:anim>
                                    <p:anim calcmode="lin" valueType="num">
                                      <p:cBhvr>
                                        <p:cTn id="63" dur="1000" fill="hold"/>
                                        <p:tgtEl>
                                          <p:spTgt spid="94229"/>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94230"/>
                                        </p:tgtEl>
                                        <p:attrNameLst>
                                          <p:attrName>style.visibility</p:attrName>
                                        </p:attrNameLst>
                                      </p:cBhvr>
                                      <p:to>
                                        <p:strVal val="visible"/>
                                      </p:to>
                                    </p:set>
                                    <p:animEffect transition="in" filter="dissolve">
                                      <p:cBhvr>
                                        <p:cTn id="68" dur="500"/>
                                        <p:tgtEl>
                                          <p:spTgt spid="9423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94231"/>
                                        </p:tgtEl>
                                        <p:attrNameLst>
                                          <p:attrName>style.visibility</p:attrName>
                                        </p:attrNameLst>
                                      </p:cBhvr>
                                      <p:to>
                                        <p:strVal val="visible"/>
                                      </p:to>
                                    </p:set>
                                    <p:animEffect transition="in" filter="fade">
                                      <p:cBhvr>
                                        <p:cTn id="73" dur="1000"/>
                                        <p:tgtEl>
                                          <p:spTgt spid="94231"/>
                                        </p:tgtEl>
                                      </p:cBhvr>
                                    </p:animEffect>
                                    <p:anim calcmode="lin" valueType="num">
                                      <p:cBhvr>
                                        <p:cTn id="74" dur="1000" fill="hold"/>
                                        <p:tgtEl>
                                          <p:spTgt spid="94231"/>
                                        </p:tgtEl>
                                        <p:attrNameLst>
                                          <p:attrName>ppt_x</p:attrName>
                                        </p:attrNameLst>
                                      </p:cBhvr>
                                      <p:tavLst>
                                        <p:tav tm="0">
                                          <p:val>
                                            <p:strVal val="#ppt_x"/>
                                          </p:val>
                                        </p:tav>
                                        <p:tav tm="100000">
                                          <p:val>
                                            <p:strVal val="#ppt_x"/>
                                          </p:val>
                                        </p:tav>
                                      </p:tavLst>
                                    </p:anim>
                                    <p:anim calcmode="lin" valueType="num">
                                      <p:cBhvr>
                                        <p:cTn id="75" dur="1000" fill="hold"/>
                                        <p:tgtEl>
                                          <p:spTgt spid="94231"/>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94214"/>
                                        </p:tgtEl>
                                        <p:attrNameLst>
                                          <p:attrName>style.visibility</p:attrName>
                                        </p:attrNameLst>
                                      </p:cBhvr>
                                      <p:to>
                                        <p:strVal val="visible"/>
                                      </p:to>
                                    </p:set>
                                    <p:animEffect transition="in" filter="fade">
                                      <p:cBhvr>
                                        <p:cTn id="80" dur="1000"/>
                                        <p:tgtEl>
                                          <p:spTgt spid="94214"/>
                                        </p:tgtEl>
                                      </p:cBhvr>
                                    </p:animEffect>
                                    <p:anim calcmode="lin" valueType="num">
                                      <p:cBhvr>
                                        <p:cTn id="81" dur="1000" fill="hold"/>
                                        <p:tgtEl>
                                          <p:spTgt spid="94214"/>
                                        </p:tgtEl>
                                        <p:attrNameLst>
                                          <p:attrName>ppt_x</p:attrName>
                                        </p:attrNameLst>
                                      </p:cBhvr>
                                      <p:tavLst>
                                        <p:tav tm="0">
                                          <p:val>
                                            <p:strVal val="#ppt_x"/>
                                          </p:val>
                                        </p:tav>
                                        <p:tav tm="100000">
                                          <p:val>
                                            <p:strVal val="#ppt_x"/>
                                          </p:val>
                                        </p:tav>
                                      </p:tavLst>
                                    </p:anim>
                                    <p:anim calcmode="lin" valueType="num">
                                      <p:cBhvr>
                                        <p:cTn id="82" dur="1000" fill="hold"/>
                                        <p:tgtEl>
                                          <p:spTgt spid="94214"/>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94241"/>
                                        </p:tgtEl>
                                        <p:attrNameLst>
                                          <p:attrName>style.visibility</p:attrName>
                                        </p:attrNameLst>
                                      </p:cBhvr>
                                      <p:to>
                                        <p:strVal val="visible"/>
                                      </p:to>
                                    </p:set>
                                    <p:anim calcmode="lin" valueType="num">
                                      <p:cBhvr>
                                        <p:cTn id="87" dur="1000" fill="hold"/>
                                        <p:tgtEl>
                                          <p:spTgt spid="94241"/>
                                        </p:tgtEl>
                                        <p:attrNameLst>
                                          <p:attrName>ppt_w</p:attrName>
                                        </p:attrNameLst>
                                      </p:cBhvr>
                                      <p:tavLst>
                                        <p:tav tm="0">
                                          <p:val>
                                            <p:fltVal val="0"/>
                                          </p:val>
                                        </p:tav>
                                        <p:tav tm="100000">
                                          <p:val>
                                            <p:strVal val="#ppt_w"/>
                                          </p:val>
                                        </p:tav>
                                      </p:tavLst>
                                    </p:anim>
                                    <p:anim calcmode="lin" valueType="num">
                                      <p:cBhvr>
                                        <p:cTn id="88" dur="1000" fill="hold"/>
                                        <p:tgtEl>
                                          <p:spTgt spid="94241"/>
                                        </p:tgtEl>
                                        <p:attrNameLst>
                                          <p:attrName>ppt_h</p:attrName>
                                        </p:attrNameLst>
                                      </p:cBhvr>
                                      <p:tavLst>
                                        <p:tav tm="0">
                                          <p:val>
                                            <p:fltVal val="0"/>
                                          </p:val>
                                        </p:tav>
                                        <p:tav tm="100000">
                                          <p:val>
                                            <p:strVal val="#ppt_h"/>
                                          </p:val>
                                        </p:tav>
                                      </p:tavLst>
                                    </p:anim>
                                    <p:anim calcmode="lin" valueType="num">
                                      <p:cBhvr>
                                        <p:cTn id="89" dur="1000" fill="hold"/>
                                        <p:tgtEl>
                                          <p:spTgt spid="94241"/>
                                        </p:tgtEl>
                                        <p:attrNameLst>
                                          <p:attrName>style.rotation</p:attrName>
                                        </p:attrNameLst>
                                      </p:cBhvr>
                                      <p:tavLst>
                                        <p:tav tm="0">
                                          <p:val>
                                            <p:fltVal val="90"/>
                                          </p:val>
                                        </p:tav>
                                        <p:tav tm="100000">
                                          <p:val>
                                            <p:fltVal val="0"/>
                                          </p:val>
                                        </p:tav>
                                      </p:tavLst>
                                    </p:anim>
                                    <p:animEffect transition="in" filter="fade">
                                      <p:cBhvr>
                                        <p:cTn id="90" dur="1000"/>
                                        <p:tgtEl>
                                          <p:spTgt spid="9424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0" presetClass="entr" presetSubtype="0" fill="hold" grpId="0" nodeType="clickEffect">
                                  <p:stCondLst>
                                    <p:cond delay="0"/>
                                  </p:stCondLst>
                                  <p:iterate type="lt">
                                    <p:tmPct val="10000"/>
                                  </p:iterate>
                                  <p:childTnLst>
                                    <p:set>
                                      <p:cBhvr>
                                        <p:cTn id="94" dur="1" fill="hold">
                                          <p:stCondLst>
                                            <p:cond delay="0"/>
                                          </p:stCondLst>
                                        </p:cTn>
                                        <p:tgtEl>
                                          <p:spTgt spid="94248"/>
                                        </p:tgtEl>
                                        <p:attrNameLst>
                                          <p:attrName>style.visibility</p:attrName>
                                        </p:attrNameLst>
                                      </p:cBhvr>
                                      <p:to>
                                        <p:strVal val="visible"/>
                                      </p:to>
                                    </p:set>
                                    <p:animEffect transition="in" filter="fade">
                                      <p:cBhvr>
                                        <p:cTn id="95" dur="1000"/>
                                        <p:tgtEl>
                                          <p:spTgt spid="94248"/>
                                        </p:tgtEl>
                                      </p:cBhvr>
                                    </p:animEffect>
                                    <p:anim calcmode="lin" valueType="num">
                                      <p:cBhvr>
                                        <p:cTn id="96" dur="1000" fill="hold"/>
                                        <p:tgtEl>
                                          <p:spTgt spid="94248"/>
                                        </p:tgtEl>
                                        <p:attrNameLst>
                                          <p:attrName>ppt_x</p:attrName>
                                        </p:attrNameLst>
                                      </p:cBhvr>
                                      <p:tavLst>
                                        <p:tav tm="0">
                                          <p:val>
                                            <p:strVal val="#ppt_x-.1"/>
                                          </p:val>
                                        </p:tav>
                                        <p:tav tm="100000">
                                          <p:val>
                                            <p:strVal val="#ppt_x"/>
                                          </p:val>
                                        </p:tav>
                                      </p:tavLst>
                                    </p:anim>
                                    <p:anim calcmode="lin" valueType="num">
                                      <p:cBhvr>
                                        <p:cTn id="97" dur="1000" fill="hold"/>
                                        <p:tgtEl>
                                          <p:spTgt spid="94248"/>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94249"/>
                                        </p:tgtEl>
                                        <p:attrNameLst>
                                          <p:attrName>style.visibility</p:attrName>
                                        </p:attrNameLst>
                                      </p:cBhvr>
                                      <p:to>
                                        <p:strVal val="visible"/>
                                      </p:to>
                                    </p:set>
                                    <p:animEffect transition="in" filter="fade">
                                      <p:cBhvr>
                                        <p:cTn id="102" dur="1000"/>
                                        <p:tgtEl>
                                          <p:spTgt spid="94249"/>
                                        </p:tgtEl>
                                      </p:cBhvr>
                                    </p:animEffect>
                                    <p:anim calcmode="lin" valueType="num">
                                      <p:cBhvr>
                                        <p:cTn id="103" dur="1000" fill="hold"/>
                                        <p:tgtEl>
                                          <p:spTgt spid="94249"/>
                                        </p:tgtEl>
                                        <p:attrNameLst>
                                          <p:attrName>ppt_x</p:attrName>
                                        </p:attrNameLst>
                                      </p:cBhvr>
                                      <p:tavLst>
                                        <p:tav tm="0">
                                          <p:val>
                                            <p:strVal val="#ppt_x"/>
                                          </p:val>
                                        </p:tav>
                                        <p:tav tm="100000">
                                          <p:val>
                                            <p:strVal val="#ppt_x"/>
                                          </p:val>
                                        </p:tav>
                                      </p:tavLst>
                                    </p:anim>
                                    <p:anim calcmode="lin" valueType="num">
                                      <p:cBhvr>
                                        <p:cTn id="104" dur="1000" fill="hold"/>
                                        <p:tgtEl>
                                          <p:spTgt spid="94249"/>
                                        </p:tgtEl>
                                        <p:attrNameLst>
                                          <p:attrName>ppt_y</p:attrName>
                                        </p:attrNameLst>
                                      </p:cBhvr>
                                      <p:tavLst>
                                        <p:tav tm="0">
                                          <p:val>
                                            <p:strVal val="#ppt_y+.1"/>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94250"/>
                                        </p:tgtEl>
                                        <p:attrNameLst>
                                          <p:attrName>style.visibility</p:attrName>
                                        </p:attrNameLst>
                                      </p:cBhvr>
                                      <p:to>
                                        <p:strVal val="visible"/>
                                      </p:to>
                                    </p:set>
                                    <p:animEffect transition="in" filter="fade">
                                      <p:cBhvr>
                                        <p:cTn id="109" dur="1000"/>
                                        <p:tgtEl>
                                          <p:spTgt spid="94250"/>
                                        </p:tgtEl>
                                      </p:cBhvr>
                                    </p:animEffect>
                                    <p:anim calcmode="lin" valueType="num">
                                      <p:cBhvr>
                                        <p:cTn id="110" dur="1000" fill="hold"/>
                                        <p:tgtEl>
                                          <p:spTgt spid="94250"/>
                                        </p:tgtEl>
                                        <p:attrNameLst>
                                          <p:attrName>ppt_x</p:attrName>
                                        </p:attrNameLst>
                                      </p:cBhvr>
                                      <p:tavLst>
                                        <p:tav tm="0">
                                          <p:val>
                                            <p:strVal val="#ppt_x"/>
                                          </p:val>
                                        </p:tav>
                                        <p:tav tm="100000">
                                          <p:val>
                                            <p:strVal val="#ppt_x"/>
                                          </p:val>
                                        </p:tav>
                                      </p:tavLst>
                                    </p:anim>
                                    <p:anim calcmode="lin" valueType="num">
                                      <p:cBhvr>
                                        <p:cTn id="111" dur="1000" fill="hold"/>
                                        <p:tgtEl>
                                          <p:spTgt spid="94250"/>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ntr" presetSubtype="0" fill="hold" nodeType="clickEffect">
                                  <p:stCondLst>
                                    <p:cond delay="0"/>
                                  </p:stCondLst>
                                  <p:childTnLst>
                                    <p:set>
                                      <p:cBhvr>
                                        <p:cTn id="115" dur="1" fill="hold">
                                          <p:stCondLst>
                                            <p:cond delay="0"/>
                                          </p:stCondLst>
                                        </p:cTn>
                                        <p:tgtEl>
                                          <p:spTgt spid="94251">
                                            <p:txEl>
                                              <p:pRg st="0" end="0"/>
                                            </p:txEl>
                                          </p:spTgt>
                                        </p:tgtEl>
                                        <p:attrNameLst>
                                          <p:attrName>style.visibility</p:attrName>
                                        </p:attrNameLst>
                                      </p:cBhvr>
                                      <p:to>
                                        <p:strVal val="visible"/>
                                      </p:to>
                                    </p:set>
                                    <p:anim calcmode="lin" valueType="num">
                                      <p:cBhvr>
                                        <p:cTn id="116" dur="500" fill="hold"/>
                                        <p:tgtEl>
                                          <p:spTgt spid="94251">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94251">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94251">
                                            <p:txEl>
                                              <p:pRg st="0" end="0"/>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0" presetClass="entr" presetSubtype="0" fill="hold" grpId="0" nodeType="clickEffect">
                                  <p:stCondLst>
                                    <p:cond delay="0"/>
                                  </p:stCondLst>
                                  <p:iterate type="lt">
                                    <p:tmPct val="10000"/>
                                  </p:iterate>
                                  <p:childTnLst>
                                    <p:set>
                                      <p:cBhvr>
                                        <p:cTn id="122" dur="1" fill="hold">
                                          <p:stCondLst>
                                            <p:cond delay="0"/>
                                          </p:stCondLst>
                                        </p:cTn>
                                        <p:tgtEl>
                                          <p:spTgt spid="94252"/>
                                        </p:tgtEl>
                                        <p:attrNameLst>
                                          <p:attrName>style.visibility</p:attrName>
                                        </p:attrNameLst>
                                      </p:cBhvr>
                                      <p:to>
                                        <p:strVal val="visible"/>
                                      </p:to>
                                    </p:set>
                                    <p:animEffect transition="in" filter="fade">
                                      <p:cBhvr>
                                        <p:cTn id="123" dur="1000"/>
                                        <p:tgtEl>
                                          <p:spTgt spid="94252"/>
                                        </p:tgtEl>
                                      </p:cBhvr>
                                    </p:animEffect>
                                    <p:anim calcmode="lin" valueType="num">
                                      <p:cBhvr>
                                        <p:cTn id="124" dur="1000" fill="hold"/>
                                        <p:tgtEl>
                                          <p:spTgt spid="94252"/>
                                        </p:tgtEl>
                                        <p:attrNameLst>
                                          <p:attrName>ppt_x</p:attrName>
                                        </p:attrNameLst>
                                      </p:cBhvr>
                                      <p:tavLst>
                                        <p:tav tm="0">
                                          <p:val>
                                            <p:strVal val="#ppt_x-.1"/>
                                          </p:val>
                                        </p:tav>
                                        <p:tav tm="100000">
                                          <p:val>
                                            <p:strVal val="#ppt_x"/>
                                          </p:val>
                                        </p:tav>
                                      </p:tavLst>
                                    </p:anim>
                                    <p:anim calcmode="lin" valueType="num">
                                      <p:cBhvr>
                                        <p:cTn id="125" dur="1000" fill="hold"/>
                                        <p:tgtEl>
                                          <p:spTgt spid="94252"/>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2" presetClass="entr" presetSubtype="0" fill="hold" nodeType="clickEffect">
                                  <p:stCondLst>
                                    <p:cond delay="0"/>
                                  </p:stCondLst>
                                  <p:childTnLst>
                                    <p:set>
                                      <p:cBhvr>
                                        <p:cTn id="129" dur="1" fill="hold">
                                          <p:stCondLst>
                                            <p:cond delay="0"/>
                                          </p:stCondLst>
                                        </p:cTn>
                                        <p:tgtEl>
                                          <p:spTgt spid="94255"/>
                                        </p:tgtEl>
                                        <p:attrNameLst>
                                          <p:attrName>style.visibility</p:attrName>
                                        </p:attrNameLst>
                                      </p:cBhvr>
                                      <p:to>
                                        <p:strVal val="visible"/>
                                      </p:to>
                                    </p:set>
                                    <p:animEffect transition="in" filter="fade">
                                      <p:cBhvr>
                                        <p:cTn id="130" dur="1000"/>
                                        <p:tgtEl>
                                          <p:spTgt spid="94255"/>
                                        </p:tgtEl>
                                      </p:cBhvr>
                                    </p:animEffect>
                                    <p:anim calcmode="lin" valueType="num">
                                      <p:cBhvr>
                                        <p:cTn id="131" dur="1000" fill="hold"/>
                                        <p:tgtEl>
                                          <p:spTgt spid="94255"/>
                                        </p:tgtEl>
                                        <p:attrNameLst>
                                          <p:attrName>ppt_x</p:attrName>
                                        </p:attrNameLst>
                                      </p:cBhvr>
                                      <p:tavLst>
                                        <p:tav tm="0">
                                          <p:val>
                                            <p:strVal val="#ppt_x"/>
                                          </p:val>
                                        </p:tav>
                                        <p:tav tm="100000">
                                          <p:val>
                                            <p:strVal val="#ppt_x"/>
                                          </p:val>
                                        </p:tav>
                                      </p:tavLst>
                                    </p:anim>
                                    <p:anim calcmode="lin" valueType="num">
                                      <p:cBhvr>
                                        <p:cTn id="132" dur="1000" fill="hold"/>
                                        <p:tgtEl>
                                          <p:spTgt spid="94255"/>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94253"/>
                                        </p:tgtEl>
                                        <p:attrNameLst>
                                          <p:attrName>style.visibility</p:attrName>
                                        </p:attrNameLst>
                                      </p:cBhvr>
                                      <p:to>
                                        <p:strVal val="visible"/>
                                      </p:to>
                                    </p:set>
                                    <p:animEffect transition="in" filter="fade">
                                      <p:cBhvr>
                                        <p:cTn id="137" dur="1000"/>
                                        <p:tgtEl>
                                          <p:spTgt spid="94253"/>
                                        </p:tgtEl>
                                      </p:cBhvr>
                                    </p:animEffect>
                                    <p:anim calcmode="lin" valueType="num">
                                      <p:cBhvr>
                                        <p:cTn id="138" dur="1000" fill="hold"/>
                                        <p:tgtEl>
                                          <p:spTgt spid="94253"/>
                                        </p:tgtEl>
                                        <p:attrNameLst>
                                          <p:attrName>ppt_x</p:attrName>
                                        </p:attrNameLst>
                                      </p:cBhvr>
                                      <p:tavLst>
                                        <p:tav tm="0">
                                          <p:val>
                                            <p:strVal val="#ppt_x"/>
                                          </p:val>
                                        </p:tav>
                                        <p:tav tm="100000">
                                          <p:val>
                                            <p:strVal val="#ppt_x"/>
                                          </p:val>
                                        </p:tav>
                                      </p:tavLst>
                                    </p:anim>
                                    <p:anim calcmode="lin" valueType="num">
                                      <p:cBhvr>
                                        <p:cTn id="139" dur="1000" fill="hold"/>
                                        <p:tgtEl>
                                          <p:spTgt spid="94253"/>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3" presetClass="entr" presetSubtype="0" fill="hold" grpId="0" nodeType="clickEffect">
                                  <p:stCondLst>
                                    <p:cond delay="0"/>
                                  </p:stCondLst>
                                  <p:childTnLst>
                                    <p:set>
                                      <p:cBhvr>
                                        <p:cTn id="143" dur="1" fill="hold">
                                          <p:stCondLst>
                                            <p:cond delay="0"/>
                                          </p:stCondLst>
                                        </p:cTn>
                                        <p:tgtEl>
                                          <p:spTgt spid="94254"/>
                                        </p:tgtEl>
                                        <p:attrNameLst>
                                          <p:attrName>style.visibility</p:attrName>
                                        </p:attrNameLst>
                                      </p:cBhvr>
                                      <p:to>
                                        <p:strVal val="visible"/>
                                      </p:to>
                                    </p:set>
                                    <p:anim calcmode="lin" valueType="num">
                                      <p:cBhvr>
                                        <p:cTn id="144" dur="500" fill="hold"/>
                                        <p:tgtEl>
                                          <p:spTgt spid="94254"/>
                                        </p:tgtEl>
                                        <p:attrNameLst>
                                          <p:attrName>ppt_w</p:attrName>
                                        </p:attrNameLst>
                                      </p:cBhvr>
                                      <p:tavLst>
                                        <p:tav tm="0">
                                          <p:val>
                                            <p:fltVal val="0"/>
                                          </p:val>
                                        </p:tav>
                                        <p:tav tm="100000">
                                          <p:val>
                                            <p:strVal val="#ppt_w"/>
                                          </p:val>
                                        </p:tav>
                                      </p:tavLst>
                                    </p:anim>
                                    <p:anim calcmode="lin" valueType="num">
                                      <p:cBhvr>
                                        <p:cTn id="145" dur="500" fill="hold"/>
                                        <p:tgtEl>
                                          <p:spTgt spid="94254"/>
                                        </p:tgtEl>
                                        <p:attrNameLst>
                                          <p:attrName>ppt_h</p:attrName>
                                        </p:attrNameLst>
                                      </p:cBhvr>
                                      <p:tavLst>
                                        <p:tav tm="0">
                                          <p:val>
                                            <p:fltVal val="0"/>
                                          </p:val>
                                        </p:tav>
                                        <p:tav tm="100000">
                                          <p:val>
                                            <p:strVal val="#ppt_h"/>
                                          </p:val>
                                        </p:tav>
                                      </p:tavLst>
                                    </p:anim>
                                    <p:animEffect transition="in" filter="fade">
                                      <p:cBhvr>
                                        <p:cTn id="146" dur="500"/>
                                        <p:tgtEl>
                                          <p:spTgt spid="9425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5" presetClass="entr" presetSubtype="0" fill="hold" grpId="0" nodeType="clickEffect">
                                  <p:stCondLst>
                                    <p:cond delay="0"/>
                                  </p:stCondLst>
                                  <p:childTnLst>
                                    <p:set>
                                      <p:cBhvr>
                                        <p:cTn id="150" dur="1" fill="hold">
                                          <p:stCondLst>
                                            <p:cond delay="0"/>
                                          </p:stCondLst>
                                        </p:cTn>
                                        <p:tgtEl>
                                          <p:spTgt spid="94215"/>
                                        </p:tgtEl>
                                        <p:attrNameLst>
                                          <p:attrName>style.visibility</p:attrName>
                                        </p:attrNameLst>
                                      </p:cBhvr>
                                      <p:to>
                                        <p:strVal val="visible"/>
                                      </p:to>
                                    </p:set>
                                    <p:anim calcmode="lin" valueType="num">
                                      <p:cBhvr>
                                        <p:cTn id="151" dur="1000" fill="hold"/>
                                        <p:tgtEl>
                                          <p:spTgt spid="94215"/>
                                        </p:tgtEl>
                                        <p:attrNameLst>
                                          <p:attrName>ppt_w</p:attrName>
                                        </p:attrNameLst>
                                      </p:cBhvr>
                                      <p:tavLst>
                                        <p:tav tm="0">
                                          <p:val>
                                            <p:strVal val="#ppt_w*0.70"/>
                                          </p:val>
                                        </p:tav>
                                        <p:tav tm="100000">
                                          <p:val>
                                            <p:strVal val="#ppt_w"/>
                                          </p:val>
                                        </p:tav>
                                      </p:tavLst>
                                    </p:anim>
                                    <p:anim calcmode="lin" valueType="num">
                                      <p:cBhvr>
                                        <p:cTn id="152" dur="1000" fill="hold"/>
                                        <p:tgtEl>
                                          <p:spTgt spid="94215"/>
                                        </p:tgtEl>
                                        <p:attrNameLst>
                                          <p:attrName>ppt_h</p:attrName>
                                        </p:attrNameLst>
                                      </p:cBhvr>
                                      <p:tavLst>
                                        <p:tav tm="0">
                                          <p:val>
                                            <p:strVal val="#ppt_h"/>
                                          </p:val>
                                        </p:tav>
                                        <p:tav tm="100000">
                                          <p:val>
                                            <p:strVal val="#ppt_h"/>
                                          </p:val>
                                        </p:tav>
                                      </p:tavLst>
                                    </p:anim>
                                    <p:animEffect transition="in" filter="fade">
                                      <p:cBhvr>
                                        <p:cTn id="153" dur="1000"/>
                                        <p:tgtEl>
                                          <p:spTgt spid="94215"/>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nodeType="clickEffect">
                                  <p:stCondLst>
                                    <p:cond delay="0"/>
                                  </p:stCondLst>
                                  <p:childTnLst>
                                    <p:set>
                                      <p:cBhvr>
                                        <p:cTn id="157" dur="1" fill="hold">
                                          <p:stCondLst>
                                            <p:cond delay="0"/>
                                          </p:stCondLst>
                                        </p:cTn>
                                        <p:tgtEl>
                                          <p:spTgt spid="94217"/>
                                        </p:tgtEl>
                                        <p:attrNameLst>
                                          <p:attrName>style.visibility</p:attrName>
                                        </p:attrNameLst>
                                      </p:cBhvr>
                                      <p:to>
                                        <p:strVal val="visible"/>
                                      </p:to>
                                    </p:set>
                                    <p:animEffect transition="in" filter="wipe(left)">
                                      <p:cBhvr>
                                        <p:cTn id="158" dur="500"/>
                                        <p:tgtEl>
                                          <p:spTgt spid="94217"/>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40" presetClass="entr" presetSubtype="0" fill="hold" grpId="0" nodeType="clickEffect">
                                  <p:stCondLst>
                                    <p:cond delay="0"/>
                                  </p:stCondLst>
                                  <p:iterate type="lt">
                                    <p:tmPct val="10000"/>
                                  </p:iterate>
                                  <p:childTnLst>
                                    <p:set>
                                      <p:cBhvr>
                                        <p:cTn id="162" dur="1" fill="hold">
                                          <p:stCondLst>
                                            <p:cond delay="0"/>
                                          </p:stCondLst>
                                        </p:cTn>
                                        <p:tgtEl>
                                          <p:spTgt spid="94216"/>
                                        </p:tgtEl>
                                        <p:attrNameLst>
                                          <p:attrName>style.visibility</p:attrName>
                                        </p:attrNameLst>
                                      </p:cBhvr>
                                      <p:to>
                                        <p:strVal val="visible"/>
                                      </p:to>
                                    </p:set>
                                    <p:animEffect transition="in" filter="fade">
                                      <p:cBhvr>
                                        <p:cTn id="163" dur="1000"/>
                                        <p:tgtEl>
                                          <p:spTgt spid="94216"/>
                                        </p:tgtEl>
                                      </p:cBhvr>
                                    </p:animEffect>
                                    <p:anim calcmode="lin" valueType="num">
                                      <p:cBhvr>
                                        <p:cTn id="164" dur="1000" fill="hold"/>
                                        <p:tgtEl>
                                          <p:spTgt spid="94216"/>
                                        </p:tgtEl>
                                        <p:attrNameLst>
                                          <p:attrName>ppt_x</p:attrName>
                                        </p:attrNameLst>
                                      </p:cBhvr>
                                      <p:tavLst>
                                        <p:tav tm="0">
                                          <p:val>
                                            <p:strVal val="#ppt_x-.1"/>
                                          </p:val>
                                        </p:tav>
                                        <p:tav tm="100000">
                                          <p:val>
                                            <p:strVal val="#ppt_x"/>
                                          </p:val>
                                        </p:tav>
                                      </p:tavLst>
                                    </p:anim>
                                    <p:anim calcmode="lin" valueType="num">
                                      <p:cBhvr>
                                        <p:cTn id="165" dur="1000" fill="hold"/>
                                        <p:tgtEl>
                                          <p:spTgt spid="94216"/>
                                        </p:tgtEl>
                                        <p:attrNameLst>
                                          <p:attrName>ppt_y</p:attrName>
                                        </p:attrNameLst>
                                      </p:cBhvr>
                                      <p:tavLst>
                                        <p:tav tm="0">
                                          <p:val>
                                            <p:strVal val="#ppt_y"/>
                                          </p:val>
                                        </p:tav>
                                        <p:tav tm="100000">
                                          <p:val>
                                            <p:strVal val="#ppt_y"/>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55" presetClass="entr" presetSubtype="0" fill="hold" grpId="0" nodeType="clickEffect">
                                  <p:stCondLst>
                                    <p:cond delay="0"/>
                                  </p:stCondLst>
                                  <p:childTnLst>
                                    <p:set>
                                      <p:cBhvr>
                                        <p:cTn id="169" dur="1" fill="hold">
                                          <p:stCondLst>
                                            <p:cond delay="0"/>
                                          </p:stCondLst>
                                        </p:cTn>
                                        <p:tgtEl>
                                          <p:spTgt spid="94235"/>
                                        </p:tgtEl>
                                        <p:attrNameLst>
                                          <p:attrName>style.visibility</p:attrName>
                                        </p:attrNameLst>
                                      </p:cBhvr>
                                      <p:to>
                                        <p:strVal val="visible"/>
                                      </p:to>
                                    </p:set>
                                    <p:anim calcmode="lin" valueType="num">
                                      <p:cBhvr>
                                        <p:cTn id="170" dur="1000" fill="hold"/>
                                        <p:tgtEl>
                                          <p:spTgt spid="94235"/>
                                        </p:tgtEl>
                                        <p:attrNameLst>
                                          <p:attrName>ppt_w</p:attrName>
                                        </p:attrNameLst>
                                      </p:cBhvr>
                                      <p:tavLst>
                                        <p:tav tm="0">
                                          <p:val>
                                            <p:strVal val="#ppt_w*0.70"/>
                                          </p:val>
                                        </p:tav>
                                        <p:tav tm="100000">
                                          <p:val>
                                            <p:strVal val="#ppt_w"/>
                                          </p:val>
                                        </p:tav>
                                      </p:tavLst>
                                    </p:anim>
                                    <p:anim calcmode="lin" valueType="num">
                                      <p:cBhvr>
                                        <p:cTn id="171" dur="1000" fill="hold"/>
                                        <p:tgtEl>
                                          <p:spTgt spid="94235"/>
                                        </p:tgtEl>
                                        <p:attrNameLst>
                                          <p:attrName>ppt_h</p:attrName>
                                        </p:attrNameLst>
                                      </p:cBhvr>
                                      <p:tavLst>
                                        <p:tav tm="0">
                                          <p:val>
                                            <p:strVal val="#ppt_h"/>
                                          </p:val>
                                        </p:tav>
                                        <p:tav tm="100000">
                                          <p:val>
                                            <p:strVal val="#ppt_h"/>
                                          </p:val>
                                        </p:tav>
                                      </p:tavLst>
                                    </p:anim>
                                    <p:animEffect transition="in" filter="fade">
                                      <p:cBhvr>
                                        <p:cTn id="172" dur="1000"/>
                                        <p:tgtEl>
                                          <p:spTgt spid="94235"/>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94237"/>
                                        </p:tgtEl>
                                        <p:attrNameLst>
                                          <p:attrName>style.visibility</p:attrName>
                                        </p:attrNameLst>
                                      </p:cBhvr>
                                      <p:to>
                                        <p:strVal val="visible"/>
                                      </p:to>
                                    </p:set>
                                    <p:animEffect transition="in" filter="wipe(left)">
                                      <p:cBhvr>
                                        <p:cTn id="177" dur="500"/>
                                        <p:tgtEl>
                                          <p:spTgt spid="94237"/>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40" presetClass="entr" presetSubtype="0" fill="hold" grpId="0" nodeType="clickEffect">
                                  <p:stCondLst>
                                    <p:cond delay="0"/>
                                  </p:stCondLst>
                                  <p:iterate type="lt">
                                    <p:tmPct val="10000"/>
                                  </p:iterate>
                                  <p:childTnLst>
                                    <p:set>
                                      <p:cBhvr>
                                        <p:cTn id="181" dur="1" fill="hold">
                                          <p:stCondLst>
                                            <p:cond delay="0"/>
                                          </p:stCondLst>
                                        </p:cTn>
                                        <p:tgtEl>
                                          <p:spTgt spid="94236"/>
                                        </p:tgtEl>
                                        <p:attrNameLst>
                                          <p:attrName>style.visibility</p:attrName>
                                        </p:attrNameLst>
                                      </p:cBhvr>
                                      <p:to>
                                        <p:strVal val="visible"/>
                                      </p:to>
                                    </p:set>
                                    <p:animEffect transition="in" filter="fade">
                                      <p:cBhvr>
                                        <p:cTn id="182" dur="1000"/>
                                        <p:tgtEl>
                                          <p:spTgt spid="94236"/>
                                        </p:tgtEl>
                                      </p:cBhvr>
                                    </p:animEffect>
                                    <p:anim calcmode="lin" valueType="num">
                                      <p:cBhvr>
                                        <p:cTn id="183" dur="1000" fill="hold"/>
                                        <p:tgtEl>
                                          <p:spTgt spid="94236"/>
                                        </p:tgtEl>
                                        <p:attrNameLst>
                                          <p:attrName>ppt_x</p:attrName>
                                        </p:attrNameLst>
                                      </p:cBhvr>
                                      <p:tavLst>
                                        <p:tav tm="0">
                                          <p:val>
                                            <p:strVal val="#ppt_x-.1"/>
                                          </p:val>
                                        </p:tav>
                                        <p:tav tm="100000">
                                          <p:val>
                                            <p:strVal val="#ppt_x"/>
                                          </p:val>
                                        </p:tav>
                                      </p:tavLst>
                                    </p:anim>
                                    <p:anim calcmode="lin" valueType="num">
                                      <p:cBhvr>
                                        <p:cTn id="184" dur="1000" fill="hold"/>
                                        <p:tgtEl>
                                          <p:spTgt spid="94236"/>
                                        </p:tgtEl>
                                        <p:attrNameLst>
                                          <p:attrName>ppt_y</p:attrName>
                                        </p:attrNameLst>
                                      </p:cBhvr>
                                      <p:tavLst>
                                        <p:tav tm="0">
                                          <p:val>
                                            <p:strVal val="#ppt_y"/>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94218"/>
                                        </p:tgtEl>
                                        <p:attrNameLst>
                                          <p:attrName>style.visibility</p:attrName>
                                        </p:attrNameLst>
                                      </p:cBhvr>
                                      <p:to>
                                        <p:strVal val="visible"/>
                                      </p:to>
                                    </p:set>
                                    <p:animEffect transition="in" filter="fade">
                                      <p:cBhvr>
                                        <p:cTn id="189" dur="1000"/>
                                        <p:tgtEl>
                                          <p:spTgt spid="94218"/>
                                        </p:tgtEl>
                                      </p:cBhvr>
                                    </p:animEffect>
                                    <p:anim calcmode="lin" valueType="num">
                                      <p:cBhvr>
                                        <p:cTn id="190" dur="1000" fill="hold"/>
                                        <p:tgtEl>
                                          <p:spTgt spid="94218"/>
                                        </p:tgtEl>
                                        <p:attrNameLst>
                                          <p:attrName>ppt_x</p:attrName>
                                        </p:attrNameLst>
                                      </p:cBhvr>
                                      <p:tavLst>
                                        <p:tav tm="0">
                                          <p:val>
                                            <p:strVal val="#ppt_x"/>
                                          </p:val>
                                        </p:tav>
                                        <p:tav tm="100000">
                                          <p:val>
                                            <p:strVal val="#ppt_x"/>
                                          </p:val>
                                        </p:tav>
                                      </p:tavLst>
                                    </p:anim>
                                    <p:anim calcmode="lin" valueType="num">
                                      <p:cBhvr>
                                        <p:cTn id="191" dur="1000" fill="hold"/>
                                        <p:tgtEl>
                                          <p:spTgt spid="94218"/>
                                        </p:tgtEl>
                                        <p:attrNameLst>
                                          <p:attrName>ppt_y</p:attrName>
                                        </p:attrNameLst>
                                      </p:cBhvr>
                                      <p:tavLst>
                                        <p:tav tm="0">
                                          <p:val>
                                            <p:strVal val="#ppt_y+.1"/>
                                          </p:val>
                                        </p:tav>
                                        <p:tav tm="100000">
                                          <p:val>
                                            <p:strVal val="#ppt_y"/>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47" presetClass="entr" presetSubtype="0" fill="hold" grpId="0" nodeType="clickEffect">
                                  <p:stCondLst>
                                    <p:cond delay="0"/>
                                  </p:stCondLst>
                                  <p:childTnLst>
                                    <p:set>
                                      <p:cBhvr>
                                        <p:cTn id="195" dur="1" fill="hold">
                                          <p:stCondLst>
                                            <p:cond delay="0"/>
                                          </p:stCondLst>
                                        </p:cTn>
                                        <p:tgtEl>
                                          <p:spTgt spid="94220"/>
                                        </p:tgtEl>
                                        <p:attrNameLst>
                                          <p:attrName>style.visibility</p:attrName>
                                        </p:attrNameLst>
                                      </p:cBhvr>
                                      <p:to>
                                        <p:strVal val="visible"/>
                                      </p:to>
                                    </p:set>
                                    <p:animEffect transition="in" filter="fade">
                                      <p:cBhvr>
                                        <p:cTn id="196" dur="1000"/>
                                        <p:tgtEl>
                                          <p:spTgt spid="94220"/>
                                        </p:tgtEl>
                                      </p:cBhvr>
                                    </p:animEffect>
                                    <p:anim calcmode="lin" valueType="num">
                                      <p:cBhvr>
                                        <p:cTn id="197" dur="1000" fill="hold"/>
                                        <p:tgtEl>
                                          <p:spTgt spid="94220"/>
                                        </p:tgtEl>
                                        <p:attrNameLst>
                                          <p:attrName>ppt_x</p:attrName>
                                        </p:attrNameLst>
                                      </p:cBhvr>
                                      <p:tavLst>
                                        <p:tav tm="0">
                                          <p:val>
                                            <p:strVal val="#ppt_x"/>
                                          </p:val>
                                        </p:tav>
                                        <p:tav tm="100000">
                                          <p:val>
                                            <p:strVal val="#ppt_x"/>
                                          </p:val>
                                        </p:tav>
                                      </p:tavLst>
                                    </p:anim>
                                    <p:anim calcmode="lin" valueType="num">
                                      <p:cBhvr>
                                        <p:cTn id="198" dur="1000" fill="hold"/>
                                        <p:tgtEl>
                                          <p:spTgt spid="94220"/>
                                        </p:tgtEl>
                                        <p:attrNameLst>
                                          <p:attrName>ppt_y</p:attrName>
                                        </p:attrNameLst>
                                      </p:cBhvr>
                                      <p:tavLst>
                                        <p:tav tm="0">
                                          <p:val>
                                            <p:strVal val="#ppt_y-.1"/>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7" presetClass="entr" presetSubtype="0" fill="hold" grpId="0" nodeType="clickEffect">
                                  <p:stCondLst>
                                    <p:cond delay="0"/>
                                  </p:stCondLst>
                                  <p:childTnLst>
                                    <p:set>
                                      <p:cBhvr>
                                        <p:cTn id="202" dur="1" fill="hold">
                                          <p:stCondLst>
                                            <p:cond delay="0"/>
                                          </p:stCondLst>
                                        </p:cTn>
                                        <p:tgtEl>
                                          <p:spTgt spid="94219"/>
                                        </p:tgtEl>
                                        <p:attrNameLst>
                                          <p:attrName>style.visibility</p:attrName>
                                        </p:attrNameLst>
                                      </p:cBhvr>
                                      <p:to>
                                        <p:strVal val="visible"/>
                                      </p:to>
                                    </p:set>
                                    <p:animEffect transition="in" filter="fade">
                                      <p:cBhvr>
                                        <p:cTn id="203" dur="1000"/>
                                        <p:tgtEl>
                                          <p:spTgt spid="94219"/>
                                        </p:tgtEl>
                                      </p:cBhvr>
                                    </p:animEffect>
                                    <p:anim calcmode="lin" valueType="num">
                                      <p:cBhvr>
                                        <p:cTn id="204" dur="1000" fill="hold"/>
                                        <p:tgtEl>
                                          <p:spTgt spid="94219"/>
                                        </p:tgtEl>
                                        <p:attrNameLst>
                                          <p:attrName>ppt_x</p:attrName>
                                        </p:attrNameLst>
                                      </p:cBhvr>
                                      <p:tavLst>
                                        <p:tav tm="0">
                                          <p:val>
                                            <p:strVal val="#ppt_x"/>
                                          </p:val>
                                        </p:tav>
                                        <p:tav tm="100000">
                                          <p:val>
                                            <p:strVal val="#ppt_x"/>
                                          </p:val>
                                        </p:tav>
                                      </p:tavLst>
                                    </p:anim>
                                    <p:anim calcmode="lin" valueType="num">
                                      <p:cBhvr>
                                        <p:cTn id="205" dur="1000" fill="hold"/>
                                        <p:tgtEl>
                                          <p:spTgt spid="94219"/>
                                        </p:tgtEl>
                                        <p:attrNameLst>
                                          <p:attrName>ppt_y</p:attrName>
                                        </p:attrNameLst>
                                      </p:cBhvr>
                                      <p:tavLst>
                                        <p:tav tm="0">
                                          <p:val>
                                            <p:strVal val="#ppt_y-.1"/>
                                          </p:val>
                                        </p:tav>
                                        <p:tav tm="100000">
                                          <p:val>
                                            <p:strVal val="#ppt_y"/>
                                          </p:val>
                                        </p:tav>
                                      </p:tavLst>
                                    </p:anim>
                                  </p:childTnLst>
                                </p:cTn>
                              </p:par>
                            </p:childTnLst>
                          </p:cTn>
                        </p:par>
                      </p:childTnLst>
                    </p:cTn>
                  </p:par>
                  <p:par>
                    <p:cTn id="206" fill="hold" nodeType="clickPar">
                      <p:stCondLst>
                        <p:cond delay="indefinite"/>
                      </p:stCondLst>
                      <p:childTnLst>
                        <p:par>
                          <p:cTn id="207" fill="hold" nodeType="withGroup">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94238"/>
                                        </p:tgtEl>
                                        <p:attrNameLst>
                                          <p:attrName>style.visibility</p:attrName>
                                        </p:attrNameLst>
                                      </p:cBhvr>
                                      <p:to>
                                        <p:strVal val="visible"/>
                                      </p:to>
                                    </p:set>
                                    <p:animEffect transition="in" filter="fade">
                                      <p:cBhvr>
                                        <p:cTn id="210" dur="1000"/>
                                        <p:tgtEl>
                                          <p:spTgt spid="94238"/>
                                        </p:tgtEl>
                                      </p:cBhvr>
                                    </p:animEffect>
                                    <p:anim calcmode="lin" valueType="num">
                                      <p:cBhvr>
                                        <p:cTn id="211" dur="1000" fill="hold"/>
                                        <p:tgtEl>
                                          <p:spTgt spid="94238"/>
                                        </p:tgtEl>
                                        <p:attrNameLst>
                                          <p:attrName>ppt_x</p:attrName>
                                        </p:attrNameLst>
                                      </p:cBhvr>
                                      <p:tavLst>
                                        <p:tav tm="0">
                                          <p:val>
                                            <p:strVal val="#ppt_x"/>
                                          </p:val>
                                        </p:tav>
                                        <p:tav tm="100000">
                                          <p:val>
                                            <p:strVal val="#ppt_x"/>
                                          </p:val>
                                        </p:tav>
                                      </p:tavLst>
                                    </p:anim>
                                    <p:anim calcmode="lin" valueType="num">
                                      <p:cBhvr>
                                        <p:cTn id="212" dur="1000" fill="hold"/>
                                        <p:tgtEl>
                                          <p:spTgt spid="94238"/>
                                        </p:tgtEl>
                                        <p:attrNameLst>
                                          <p:attrName>ppt_y</p:attrName>
                                        </p:attrNameLst>
                                      </p:cBhvr>
                                      <p:tavLst>
                                        <p:tav tm="0">
                                          <p:val>
                                            <p:strVal val="#ppt_y+.1"/>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47" presetClass="entr" presetSubtype="0" fill="hold" grpId="0" nodeType="clickEffect">
                                  <p:stCondLst>
                                    <p:cond delay="0"/>
                                  </p:stCondLst>
                                  <p:childTnLst>
                                    <p:set>
                                      <p:cBhvr>
                                        <p:cTn id="216" dur="1" fill="hold">
                                          <p:stCondLst>
                                            <p:cond delay="0"/>
                                          </p:stCondLst>
                                        </p:cTn>
                                        <p:tgtEl>
                                          <p:spTgt spid="94240"/>
                                        </p:tgtEl>
                                        <p:attrNameLst>
                                          <p:attrName>style.visibility</p:attrName>
                                        </p:attrNameLst>
                                      </p:cBhvr>
                                      <p:to>
                                        <p:strVal val="visible"/>
                                      </p:to>
                                    </p:set>
                                    <p:animEffect transition="in" filter="fade">
                                      <p:cBhvr>
                                        <p:cTn id="217" dur="1000"/>
                                        <p:tgtEl>
                                          <p:spTgt spid="94240"/>
                                        </p:tgtEl>
                                      </p:cBhvr>
                                    </p:animEffect>
                                    <p:anim calcmode="lin" valueType="num">
                                      <p:cBhvr>
                                        <p:cTn id="218" dur="1000" fill="hold"/>
                                        <p:tgtEl>
                                          <p:spTgt spid="94240"/>
                                        </p:tgtEl>
                                        <p:attrNameLst>
                                          <p:attrName>ppt_x</p:attrName>
                                        </p:attrNameLst>
                                      </p:cBhvr>
                                      <p:tavLst>
                                        <p:tav tm="0">
                                          <p:val>
                                            <p:strVal val="#ppt_x"/>
                                          </p:val>
                                        </p:tav>
                                        <p:tav tm="100000">
                                          <p:val>
                                            <p:strVal val="#ppt_x"/>
                                          </p:val>
                                        </p:tav>
                                      </p:tavLst>
                                    </p:anim>
                                    <p:anim calcmode="lin" valueType="num">
                                      <p:cBhvr>
                                        <p:cTn id="219" dur="1000" fill="hold"/>
                                        <p:tgtEl>
                                          <p:spTgt spid="94240"/>
                                        </p:tgtEl>
                                        <p:attrNameLst>
                                          <p:attrName>ppt_y</p:attrName>
                                        </p:attrNameLst>
                                      </p:cBhvr>
                                      <p:tavLst>
                                        <p:tav tm="0">
                                          <p:val>
                                            <p:strVal val="#ppt_y-.1"/>
                                          </p:val>
                                        </p:tav>
                                        <p:tav tm="100000">
                                          <p:val>
                                            <p:strVal val="#ppt_y"/>
                                          </p:val>
                                        </p:tav>
                                      </p:tavLst>
                                    </p:anim>
                                  </p:childTnLst>
                                </p:cTn>
                              </p:par>
                            </p:childTnLst>
                          </p:cTn>
                        </p:par>
                      </p:childTnLst>
                    </p:cTn>
                  </p:par>
                  <p:par>
                    <p:cTn id="220" fill="hold" nodeType="clickPar">
                      <p:stCondLst>
                        <p:cond delay="indefinite"/>
                      </p:stCondLst>
                      <p:childTnLst>
                        <p:par>
                          <p:cTn id="221" fill="hold" nodeType="withGroup">
                            <p:stCondLst>
                              <p:cond delay="0"/>
                            </p:stCondLst>
                            <p:childTnLst>
                              <p:par>
                                <p:cTn id="222" presetID="47" presetClass="entr" presetSubtype="0" fill="hold" grpId="0" nodeType="clickEffect">
                                  <p:stCondLst>
                                    <p:cond delay="0"/>
                                  </p:stCondLst>
                                  <p:childTnLst>
                                    <p:set>
                                      <p:cBhvr>
                                        <p:cTn id="223" dur="1" fill="hold">
                                          <p:stCondLst>
                                            <p:cond delay="0"/>
                                          </p:stCondLst>
                                        </p:cTn>
                                        <p:tgtEl>
                                          <p:spTgt spid="94239"/>
                                        </p:tgtEl>
                                        <p:attrNameLst>
                                          <p:attrName>style.visibility</p:attrName>
                                        </p:attrNameLst>
                                      </p:cBhvr>
                                      <p:to>
                                        <p:strVal val="visible"/>
                                      </p:to>
                                    </p:set>
                                    <p:animEffect transition="in" filter="fade">
                                      <p:cBhvr>
                                        <p:cTn id="224" dur="1000"/>
                                        <p:tgtEl>
                                          <p:spTgt spid="94239"/>
                                        </p:tgtEl>
                                      </p:cBhvr>
                                    </p:animEffect>
                                    <p:anim calcmode="lin" valueType="num">
                                      <p:cBhvr>
                                        <p:cTn id="225" dur="1000" fill="hold"/>
                                        <p:tgtEl>
                                          <p:spTgt spid="94239"/>
                                        </p:tgtEl>
                                        <p:attrNameLst>
                                          <p:attrName>ppt_x</p:attrName>
                                        </p:attrNameLst>
                                      </p:cBhvr>
                                      <p:tavLst>
                                        <p:tav tm="0">
                                          <p:val>
                                            <p:strVal val="#ppt_x"/>
                                          </p:val>
                                        </p:tav>
                                        <p:tav tm="100000">
                                          <p:val>
                                            <p:strVal val="#ppt_x"/>
                                          </p:val>
                                        </p:tav>
                                      </p:tavLst>
                                    </p:anim>
                                    <p:anim calcmode="lin" valueType="num">
                                      <p:cBhvr>
                                        <p:cTn id="226" dur="1000" fill="hold"/>
                                        <p:tgtEl>
                                          <p:spTgt spid="94239"/>
                                        </p:tgtEl>
                                        <p:attrNameLst>
                                          <p:attrName>ppt_y</p:attrName>
                                        </p:attrNameLst>
                                      </p:cBhvr>
                                      <p:tavLst>
                                        <p:tav tm="0">
                                          <p:val>
                                            <p:strVal val="#ppt_y-.1"/>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55" presetClass="entr" presetSubtype="0" fill="hold" grpId="0" nodeType="clickEffect">
                                  <p:stCondLst>
                                    <p:cond delay="0"/>
                                  </p:stCondLst>
                                  <p:childTnLst>
                                    <p:set>
                                      <p:cBhvr>
                                        <p:cTn id="230" dur="1" fill="hold">
                                          <p:stCondLst>
                                            <p:cond delay="0"/>
                                          </p:stCondLst>
                                        </p:cTn>
                                        <p:tgtEl>
                                          <p:spTgt spid="94258"/>
                                        </p:tgtEl>
                                        <p:attrNameLst>
                                          <p:attrName>style.visibility</p:attrName>
                                        </p:attrNameLst>
                                      </p:cBhvr>
                                      <p:to>
                                        <p:strVal val="visible"/>
                                      </p:to>
                                    </p:set>
                                    <p:anim calcmode="lin" valueType="num">
                                      <p:cBhvr>
                                        <p:cTn id="231" dur="1000" fill="hold"/>
                                        <p:tgtEl>
                                          <p:spTgt spid="94258"/>
                                        </p:tgtEl>
                                        <p:attrNameLst>
                                          <p:attrName>ppt_w</p:attrName>
                                        </p:attrNameLst>
                                      </p:cBhvr>
                                      <p:tavLst>
                                        <p:tav tm="0">
                                          <p:val>
                                            <p:strVal val="#ppt_w*0.70"/>
                                          </p:val>
                                        </p:tav>
                                        <p:tav tm="100000">
                                          <p:val>
                                            <p:strVal val="#ppt_w"/>
                                          </p:val>
                                        </p:tav>
                                      </p:tavLst>
                                    </p:anim>
                                    <p:anim calcmode="lin" valueType="num">
                                      <p:cBhvr>
                                        <p:cTn id="232" dur="1000" fill="hold"/>
                                        <p:tgtEl>
                                          <p:spTgt spid="94258"/>
                                        </p:tgtEl>
                                        <p:attrNameLst>
                                          <p:attrName>ppt_h</p:attrName>
                                        </p:attrNameLst>
                                      </p:cBhvr>
                                      <p:tavLst>
                                        <p:tav tm="0">
                                          <p:val>
                                            <p:strVal val="#ppt_h"/>
                                          </p:val>
                                        </p:tav>
                                        <p:tav tm="100000">
                                          <p:val>
                                            <p:strVal val="#ppt_h"/>
                                          </p:val>
                                        </p:tav>
                                      </p:tavLst>
                                    </p:anim>
                                    <p:animEffect transition="in" filter="fade">
                                      <p:cBhvr>
                                        <p:cTn id="233" dur="1000"/>
                                        <p:tgtEl>
                                          <p:spTgt spid="94258"/>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10" presetClass="entr" presetSubtype="0" fill="hold" nodeType="clickEffect">
                                  <p:stCondLst>
                                    <p:cond delay="0"/>
                                  </p:stCondLst>
                                  <p:childTnLst>
                                    <p:set>
                                      <p:cBhvr>
                                        <p:cTn id="237" dur="1" fill="hold">
                                          <p:stCondLst>
                                            <p:cond delay="0"/>
                                          </p:stCondLst>
                                        </p:cTn>
                                        <p:tgtEl>
                                          <p:spTgt spid="94210"/>
                                        </p:tgtEl>
                                        <p:attrNameLst>
                                          <p:attrName>style.visibility</p:attrName>
                                        </p:attrNameLst>
                                      </p:cBhvr>
                                      <p:to>
                                        <p:strVal val="visible"/>
                                      </p:to>
                                    </p:set>
                                    <p:animEffect transition="in" filter="fade">
                                      <p:cBhvr>
                                        <p:cTn id="238" dur="2000"/>
                                        <p:tgtEl>
                                          <p:spTgt spid="94210"/>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22" presetClass="entr" presetSubtype="4" fill="hold" nodeType="clickEffect">
                                  <p:stCondLst>
                                    <p:cond delay="0"/>
                                  </p:stCondLst>
                                  <p:childTnLst>
                                    <p:set>
                                      <p:cBhvr>
                                        <p:cTn id="242" dur="1" fill="hold">
                                          <p:stCondLst>
                                            <p:cond delay="0"/>
                                          </p:stCondLst>
                                        </p:cTn>
                                        <p:tgtEl>
                                          <p:spTgt spid="94260"/>
                                        </p:tgtEl>
                                        <p:attrNameLst>
                                          <p:attrName>style.visibility</p:attrName>
                                        </p:attrNameLst>
                                      </p:cBhvr>
                                      <p:to>
                                        <p:strVal val="visible"/>
                                      </p:to>
                                    </p:set>
                                    <p:animEffect transition="in" filter="wipe(down)">
                                      <p:cBhvr>
                                        <p:cTn id="243" dur="500"/>
                                        <p:tgtEl>
                                          <p:spTgt spid="94260"/>
                                        </p:tgtEl>
                                      </p:cBhvr>
                                    </p:animEffect>
                                  </p:childTnLst>
                                </p:cTn>
                              </p:par>
                            </p:childTnLst>
                          </p:cTn>
                        </p:par>
                        <p:par>
                          <p:cTn id="244" fill="hold" nodeType="afterGroup">
                            <p:stCondLst>
                              <p:cond delay="500"/>
                            </p:stCondLst>
                            <p:childTnLst>
                              <p:par>
                                <p:cTn id="245" presetID="42" presetClass="entr" presetSubtype="0" fill="hold" grpId="0" nodeType="afterEffect">
                                  <p:stCondLst>
                                    <p:cond delay="0"/>
                                  </p:stCondLst>
                                  <p:childTnLst>
                                    <p:set>
                                      <p:cBhvr>
                                        <p:cTn id="246" dur="1" fill="hold">
                                          <p:stCondLst>
                                            <p:cond delay="0"/>
                                          </p:stCondLst>
                                        </p:cTn>
                                        <p:tgtEl>
                                          <p:spTgt spid="94259"/>
                                        </p:tgtEl>
                                        <p:attrNameLst>
                                          <p:attrName>style.visibility</p:attrName>
                                        </p:attrNameLst>
                                      </p:cBhvr>
                                      <p:to>
                                        <p:strVal val="visible"/>
                                      </p:to>
                                    </p:set>
                                    <p:animEffect transition="in" filter="fade">
                                      <p:cBhvr>
                                        <p:cTn id="247" dur="1000"/>
                                        <p:tgtEl>
                                          <p:spTgt spid="94259"/>
                                        </p:tgtEl>
                                      </p:cBhvr>
                                    </p:animEffect>
                                    <p:anim calcmode="lin" valueType="num">
                                      <p:cBhvr>
                                        <p:cTn id="248" dur="1000" fill="hold"/>
                                        <p:tgtEl>
                                          <p:spTgt spid="94259"/>
                                        </p:tgtEl>
                                        <p:attrNameLst>
                                          <p:attrName>ppt_x</p:attrName>
                                        </p:attrNameLst>
                                      </p:cBhvr>
                                      <p:tavLst>
                                        <p:tav tm="0">
                                          <p:val>
                                            <p:strVal val="#ppt_x"/>
                                          </p:val>
                                        </p:tav>
                                        <p:tav tm="100000">
                                          <p:val>
                                            <p:strVal val="#ppt_x"/>
                                          </p:val>
                                        </p:tav>
                                      </p:tavLst>
                                    </p:anim>
                                    <p:anim calcmode="lin" valueType="num">
                                      <p:cBhvr>
                                        <p:cTn id="249" dur="1000" fill="hold"/>
                                        <p:tgtEl>
                                          <p:spTgt spid="94259"/>
                                        </p:tgtEl>
                                        <p:attrNameLst>
                                          <p:attrName>ppt_y</p:attrName>
                                        </p:attrNameLst>
                                      </p:cBhvr>
                                      <p:tavLst>
                                        <p:tav tm="0">
                                          <p:val>
                                            <p:strVal val="#ppt_y+.1"/>
                                          </p:val>
                                        </p:tav>
                                        <p:tav tm="100000">
                                          <p:val>
                                            <p:strVal val="#ppt_y"/>
                                          </p:val>
                                        </p:tav>
                                      </p:tavLst>
                                    </p:anim>
                                  </p:childTnLst>
                                </p:cTn>
                              </p:par>
                            </p:childTnLst>
                          </p:cTn>
                        </p:par>
                      </p:childTnLst>
                    </p:cTn>
                  </p:par>
                  <p:par>
                    <p:cTn id="250" fill="hold" nodeType="clickPar">
                      <p:stCondLst>
                        <p:cond delay="indefinite"/>
                      </p:stCondLst>
                      <p:childTnLst>
                        <p:par>
                          <p:cTn id="251" fill="hold" nodeType="withGroup">
                            <p:stCondLst>
                              <p:cond delay="0"/>
                            </p:stCondLst>
                            <p:childTnLst>
                              <p:par>
                                <p:cTn id="252" presetID="9" presetClass="exit" presetSubtype="0" fill="hold" grpId="1" nodeType="clickEffect">
                                  <p:stCondLst>
                                    <p:cond delay="0"/>
                                  </p:stCondLst>
                                  <p:childTnLst>
                                    <p:animEffect transition="out" filter="dissolve">
                                      <p:cBhvr>
                                        <p:cTn id="253" dur="500"/>
                                        <p:tgtEl>
                                          <p:spTgt spid="94229"/>
                                        </p:tgtEl>
                                      </p:cBhvr>
                                    </p:animEffect>
                                    <p:set>
                                      <p:cBhvr>
                                        <p:cTn id="254" dur="1" fill="hold">
                                          <p:stCondLst>
                                            <p:cond delay="499"/>
                                          </p:stCondLst>
                                        </p:cTn>
                                        <p:tgtEl>
                                          <p:spTgt spid="94229"/>
                                        </p:tgtEl>
                                        <p:attrNameLst>
                                          <p:attrName>style.visibility</p:attrName>
                                        </p:attrNameLst>
                                      </p:cBhvr>
                                      <p:to>
                                        <p:strVal val="hidden"/>
                                      </p:to>
                                    </p:set>
                                  </p:childTnLst>
                                </p:cTn>
                              </p:par>
                              <p:par>
                                <p:cTn id="255" presetID="9" presetClass="exit" presetSubtype="0" fill="hold" nodeType="withEffect">
                                  <p:stCondLst>
                                    <p:cond delay="0"/>
                                  </p:stCondLst>
                                  <p:childTnLst>
                                    <p:animEffect transition="out" filter="dissolve">
                                      <p:cBhvr>
                                        <p:cTn id="256" dur="500"/>
                                        <p:tgtEl>
                                          <p:spTgt spid="94260"/>
                                        </p:tgtEl>
                                      </p:cBhvr>
                                    </p:animEffect>
                                    <p:set>
                                      <p:cBhvr>
                                        <p:cTn id="257" dur="1" fill="hold">
                                          <p:stCondLst>
                                            <p:cond delay="499"/>
                                          </p:stCondLst>
                                        </p:cTn>
                                        <p:tgtEl>
                                          <p:spTgt spid="94260"/>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55" presetClass="entr" presetSubtype="0" fill="hold" grpId="0" nodeType="clickEffect">
                                  <p:stCondLst>
                                    <p:cond delay="0"/>
                                  </p:stCondLst>
                                  <p:childTnLst>
                                    <p:set>
                                      <p:cBhvr>
                                        <p:cTn id="261" dur="1" fill="hold">
                                          <p:stCondLst>
                                            <p:cond delay="0"/>
                                          </p:stCondLst>
                                        </p:cTn>
                                        <p:tgtEl>
                                          <p:spTgt spid="94233"/>
                                        </p:tgtEl>
                                        <p:attrNameLst>
                                          <p:attrName>style.visibility</p:attrName>
                                        </p:attrNameLst>
                                      </p:cBhvr>
                                      <p:to>
                                        <p:strVal val="visible"/>
                                      </p:to>
                                    </p:set>
                                    <p:anim calcmode="lin" valueType="num">
                                      <p:cBhvr>
                                        <p:cTn id="262" dur="1000" fill="hold"/>
                                        <p:tgtEl>
                                          <p:spTgt spid="94233"/>
                                        </p:tgtEl>
                                        <p:attrNameLst>
                                          <p:attrName>ppt_w</p:attrName>
                                        </p:attrNameLst>
                                      </p:cBhvr>
                                      <p:tavLst>
                                        <p:tav tm="0">
                                          <p:val>
                                            <p:strVal val="#ppt_w*0.70"/>
                                          </p:val>
                                        </p:tav>
                                        <p:tav tm="100000">
                                          <p:val>
                                            <p:strVal val="#ppt_w"/>
                                          </p:val>
                                        </p:tav>
                                      </p:tavLst>
                                    </p:anim>
                                    <p:anim calcmode="lin" valueType="num">
                                      <p:cBhvr>
                                        <p:cTn id="263" dur="1000" fill="hold"/>
                                        <p:tgtEl>
                                          <p:spTgt spid="94233"/>
                                        </p:tgtEl>
                                        <p:attrNameLst>
                                          <p:attrName>ppt_h</p:attrName>
                                        </p:attrNameLst>
                                      </p:cBhvr>
                                      <p:tavLst>
                                        <p:tav tm="0">
                                          <p:val>
                                            <p:strVal val="#ppt_h"/>
                                          </p:val>
                                        </p:tav>
                                        <p:tav tm="100000">
                                          <p:val>
                                            <p:strVal val="#ppt_h"/>
                                          </p:val>
                                        </p:tav>
                                      </p:tavLst>
                                    </p:anim>
                                    <p:animEffect transition="in" filter="fade">
                                      <p:cBhvr>
                                        <p:cTn id="264" dur="1000"/>
                                        <p:tgtEl>
                                          <p:spTgt spid="94233"/>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47" presetClass="entr" presetSubtype="0" fill="hold" grpId="0" nodeType="clickEffect">
                                  <p:stCondLst>
                                    <p:cond delay="0"/>
                                  </p:stCondLst>
                                  <p:childTnLst>
                                    <p:set>
                                      <p:cBhvr>
                                        <p:cTn id="268" dur="1" fill="hold">
                                          <p:stCondLst>
                                            <p:cond delay="0"/>
                                          </p:stCondLst>
                                        </p:cTn>
                                        <p:tgtEl>
                                          <p:spTgt spid="94234"/>
                                        </p:tgtEl>
                                        <p:attrNameLst>
                                          <p:attrName>style.visibility</p:attrName>
                                        </p:attrNameLst>
                                      </p:cBhvr>
                                      <p:to>
                                        <p:strVal val="visible"/>
                                      </p:to>
                                    </p:set>
                                    <p:animEffect transition="in" filter="fade">
                                      <p:cBhvr>
                                        <p:cTn id="269" dur="1000"/>
                                        <p:tgtEl>
                                          <p:spTgt spid="94234"/>
                                        </p:tgtEl>
                                      </p:cBhvr>
                                    </p:animEffect>
                                    <p:anim calcmode="lin" valueType="num">
                                      <p:cBhvr>
                                        <p:cTn id="270" dur="1000" fill="hold"/>
                                        <p:tgtEl>
                                          <p:spTgt spid="94234"/>
                                        </p:tgtEl>
                                        <p:attrNameLst>
                                          <p:attrName>ppt_x</p:attrName>
                                        </p:attrNameLst>
                                      </p:cBhvr>
                                      <p:tavLst>
                                        <p:tav tm="0">
                                          <p:val>
                                            <p:strVal val="#ppt_x"/>
                                          </p:val>
                                        </p:tav>
                                        <p:tav tm="100000">
                                          <p:val>
                                            <p:strVal val="#ppt_x"/>
                                          </p:val>
                                        </p:tav>
                                      </p:tavLst>
                                    </p:anim>
                                    <p:anim calcmode="lin" valueType="num">
                                      <p:cBhvr>
                                        <p:cTn id="271" dur="1000" fill="hold"/>
                                        <p:tgtEl>
                                          <p:spTgt spid="94234"/>
                                        </p:tgtEl>
                                        <p:attrNameLst>
                                          <p:attrName>ppt_y</p:attrName>
                                        </p:attrNameLst>
                                      </p:cBhvr>
                                      <p:tavLst>
                                        <p:tav tm="0">
                                          <p:val>
                                            <p:strVal val="#ppt_y-.1"/>
                                          </p:val>
                                        </p:tav>
                                        <p:tav tm="100000">
                                          <p:val>
                                            <p:strVal val="#ppt_y"/>
                                          </p:val>
                                        </p:tav>
                                      </p:tavLst>
                                    </p:anim>
                                  </p:childTnLst>
                                </p:cTn>
                              </p:par>
                            </p:childTnLst>
                          </p:cTn>
                        </p:par>
                      </p:childTnLst>
                    </p:cTn>
                  </p:par>
                  <p:par>
                    <p:cTn id="272" fill="hold" nodeType="clickPar">
                      <p:stCondLst>
                        <p:cond delay="indefinite"/>
                      </p:stCondLst>
                      <p:childTnLst>
                        <p:par>
                          <p:cTn id="273" fill="hold" nodeType="withGroup">
                            <p:stCondLst>
                              <p:cond delay="0"/>
                            </p:stCondLst>
                            <p:childTnLst>
                              <p:par>
                                <p:cTn id="274" presetID="9" presetClass="entr" presetSubtype="0" fill="hold" grpId="0" nodeType="clickEffect">
                                  <p:stCondLst>
                                    <p:cond delay="0"/>
                                  </p:stCondLst>
                                  <p:childTnLst>
                                    <p:set>
                                      <p:cBhvr>
                                        <p:cTn id="275" dur="1" fill="hold">
                                          <p:stCondLst>
                                            <p:cond delay="0"/>
                                          </p:stCondLst>
                                        </p:cTn>
                                        <p:tgtEl>
                                          <p:spTgt spid="94232"/>
                                        </p:tgtEl>
                                        <p:attrNameLst>
                                          <p:attrName>style.visibility</p:attrName>
                                        </p:attrNameLst>
                                      </p:cBhvr>
                                      <p:to>
                                        <p:strVal val="visible"/>
                                      </p:to>
                                    </p:set>
                                    <p:animEffect transition="in" filter="dissolve">
                                      <p:cBhvr>
                                        <p:cTn id="276" dur="500"/>
                                        <p:tgtEl>
                                          <p:spTgt spid="94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P spid="94215" grpId="0"/>
      <p:bldP spid="94216" grpId="0"/>
      <p:bldP spid="94218" grpId="0"/>
      <p:bldP spid="94219" grpId="0"/>
      <p:bldP spid="94220" grpId="0"/>
      <p:bldP spid="94221" grpId="0"/>
      <p:bldP spid="94222" grpId="0"/>
      <p:bldP spid="94224" grpId="0"/>
      <p:bldP spid="94225" grpId="0"/>
      <p:bldP spid="94226" grpId="0"/>
      <p:bldP spid="94227" grpId="0"/>
      <p:bldP spid="94228" grpId="0"/>
      <p:bldP spid="94229" grpId="0"/>
      <p:bldP spid="94229" grpId="1"/>
      <p:bldP spid="94230" grpId="0"/>
      <p:bldP spid="94231" grpId="0"/>
      <p:bldP spid="94232" grpId="0"/>
      <p:bldP spid="94233" grpId="0"/>
      <p:bldP spid="94234" grpId="0"/>
      <p:bldP spid="94235" grpId="0"/>
      <p:bldP spid="94236" grpId="0"/>
      <p:bldP spid="94238" grpId="0"/>
      <p:bldP spid="94239" grpId="0"/>
      <p:bldP spid="94240" grpId="0"/>
      <p:bldP spid="94248" grpId="0"/>
      <p:bldP spid="94249" grpId="0"/>
      <p:bldP spid="94250" grpId="0"/>
      <p:bldP spid="94252" grpId="0"/>
      <p:bldP spid="94253" grpId="0"/>
      <p:bldP spid="94254" grpId="0"/>
      <p:bldP spid="94258" grpId="0"/>
      <p:bldP spid="9425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F1794F62-6FFB-4726-BEB3-6139810AE3CA}"/>
              </a:ext>
            </a:extLst>
          </p:cNvPr>
          <p:cNvSpPr txBox="1">
            <a:spLocks noChangeArrowheads="1"/>
          </p:cNvSpPr>
          <p:nvPr/>
        </p:nvSpPr>
        <p:spPr bwMode="auto">
          <a:xfrm>
            <a:off x="1828800" y="609601"/>
            <a:ext cx="277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6.       </a:t>
            </a:r>
            <a:r>
              <a:rPr lang="en-US" altLang="en-US">
                <a:solidFill>
                  <a:srgbClr val="333399"/>
                </a:solidFill>
                <a:latin typeface="Arial" panose="020B0604020202020204" pitchFamily="34" charset="0"/>
              </a:rPr>
              <a:t>10.0 grams vinegar</a:t>
            </a:r>
            <a:endParaRPr lang="en-US" altLang="en-US" i="1">
              <a:solidFill>
                <a:srgbClr val="333399"/>
              </a:solidFill>
              <a:latin typeface="Arial" panose="020B0604020202020204" pitchFamily="34" charset="0"/>
            </a:endParaRPr>
          </a:p>
        </p:txBody>
      </p:sp>
      <p:grpSp>
        <p:nvGrpSpPr>
          <p:cNvPr id="95235" name="Group 3">
            <a:extLst>
              <a:ext uri="{FF2B5EF4-FFF2-40B4-BE49-F238E27FC236}">
                <a16:creationId xmlns:a16="http://schemas.microsoft.com/office/drawing/2014/main" id="{57E8E7E0-2CB0-4613-81E4-331B4D60E99D}"/>
              </a:ext>
            </a:extLst>
          </p:cNvPr>
          <p:cNvGrpSpPr>
            <a:grpSpLocks/>
          </p:cNvGrpSpPr>
          <p:nvPr/>
        </p:nvGrpSpPr>
        <p:grpSpPr bwMode="auto">
          <a:xfrm>
            <a:off x="8686800" y="1219200"/>
            <a:ext cx="1295400" cy="1066800"/>
            <a:chOff x="96" y="2448"/>
            <a:chExt cx="816" cy="672"/>
          </a:xfrm>
        </p:grpSpPr>
        <p:sp>
          <p:nvSpPr>
            <p:cNvPr id="95236" name="AutoShape 4">
              <a:extLst>
                <a:ext uri="{FF2B5EF4-FFF2-40B4-BE49-F238E27FC236}">
                  <a16:creationId xmlns:a16="http://schemas.microsoft.com/office/drawing/2014/main" id="{1BA67B3D-E601-4AF9-935F-A562FB06A6F0}"/>
                </a:ext>
              </a:extLst>
            </p:cNvPr>
            <p:cNvSpPr>
              <a:spLocks noChangeArrowheads="1"/>
            </p:cNvSpPr>
            <p:nvPr/>
          </p:nvSpPr>
          <p:spPr bwMode="auto">
            <a:xfrm>
              <a:off x="96" y="2448"/>
              <a:ext cx="816" cy="67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95237" name="Freeform 5">
              <a:extLst>
                <a:ext uri="{FF2B5EF4-FFF2-40B4-BE49-F238E27FC236}">
                  <a16:creationId xmlns:a16="http://schemas.microsoft.com/office/drawing/2014/main" id="{A6F45476-5DF0-4EBD-8916-4088101CF43B}"/>
                </a:ext>
              </a:extLst>
            </p:cNvPr>
            <p:cNvSpPr>
              <a:spLocks/>
            </p:cNvSpPr>
            <p:nvPr/>
          </p:nvSpPr>
          <p:spPr bwMode="auto">
            <a:xfrm>
              <a:off x="272" y="2832"/>
              <a:ext cx="463" cy="1"/>
            </a:xfrm>
            <a:custGeom>
              <a:avLst/>
              <a:gdLst>
                <a:gd name="T0" fmla="*/ 0 w 463"/>
                <a:gd name="T1" fmla="*/ 0 h 1"/>
                <a:gd name="T2" fmla="*/ 463 w 463"/>
                <a:gd name="T3" fmla="*/ 0 h 1"/>
              </a:gdLst>
              <a:ahLst/>
              <a:cxnLst>
                <a:cxn ang="0">
                  <a:pos x="T0" y="T1"/>
                </a:cxn>
                <a:cxn ang="0">
                  <a:pos x="T2" y="T3"/>
                </a:cxn>
              </a:cxnLst>
              <a:rect l="0" t="0" r="r" b="b"/>
              <a:pathLst>
                <a:path w="463" h="1">
                  <a:moveTo>
                    <a:pt x="0" y="0"/>
                  </a:moveTo>
                  <a:lnTo>
                    <a:pt x="46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5238" name="Freeform 6">
              <a:extLst>
                <a:ext uri="{FF2B5EF4-FFF2-40B4-BE49-F238E27FC236}">
                  <a16:creationId xmlns:a16="http://schemas.microsoft.com/office/drawing/2014/main" id="{EC4BB89B-2D40-498F-B542-49ACF0B72062}"/>
                </a:ext>
              </a:extLst>
            </p:cNvPr>
            <p:cNvSpPr>
              <a:spLocks/>
            </p:cNvSpPr>
            <p:nvPr/>
          </p:nvSpPr>
          <p:spPr bwMode="auto">
            <a:xfrm>
              <a:off x="497" y="2832"/>
              <a:ext cx="1" cy="287"/>
            </a:xfrm>
            <a:custGeom>
              <a:avLst/>
              <a:gdLst>
                <a:gd name="T0" fmla="*/ 0 w 1"/>
                <a:gd name="T1" fmla="*/ 0 h 287"/>
                <a:gd name="T2" fmla="*/ 1 w 1"/>
                <a:gd name="T3" fmla="*/ 287 h 287"/>
              </a:gdLst>
              <a:ahLst/>
              <a:cxnLst>
                <a:cxn ang="0">
                  <a:pos x="T0" y="T1"/>
                </a:cxn>
                <a:cxn ang="0">
                  <a:pos x="T2" y="T3"/>
                </a:cxn>
              </a:cxnLst>
              <a:rect l="0" t="0" r="r" b="b"/>
              <a:pathLst>
                <a:path w="1" h="287">
                  <a:moveTo>
                    <a:pt x="0" y="0"/>
                  </a:moveTo>
                  <a:lnTo>
                    <a:pt x="1" y="287"/>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5239" name="Text Box 7">
              <a:extLst>
                <a:ext uri="{FF2B5EF4-FFF2-40B4-BE49-F238E27FC236}">
                  <a16:creationId xmlns:a16="http://schemas.microsoft.com/office/drawing/2014/main" id="{49F5BEF7-8594-44F3-B7B4-7F3668F62CD5}"/>
                </a:ext>
              </a:extLst>
            </p:cNvPr>
            <p:cNvSpPr txBox="1">
              <a:spLocks noChangeArrowheads="1"/>
            </p:cNvSpPr>
            <p:nvPr/>
          </p:nvSpPr>
          <p:spPr bwMode="auto">
            <a:xfrm>
              <a:off x="230" y="2841"/>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i="1">
                  <a:solidFill>
                    <a:srgbClr val="000000"/>
                  </a:solidFill>
                  <a:latin typeface="Arial" panose="020B0604020202020204" pitchFamily="34" charset="0"/>
                </a:rPr>
                <a:t>M</a:t>
              </a:r>
            </a:p>
          </p:txBody>
        </p:sp>
        <p:sp>
          <p:nvSpPr>
            <p:cNvPr id="95240" name="Text Box 8">
              <a:extLst>
                <a:ext uri="{FF2B5EF4-FFF2-40B4-BE49-F238E27FC236}">
                  <a16:creationId xmlns:a16="http://schemas.microsoft.com/office/drawing/2014/main" id="{AE4D8295-7C29-4AC1-B45D-AC2579D70487}"/>
                </a:ext>
              </a:extLst>
            </p:cNvPr>
            <p:cNvSpPr txBox="1">
              <a:spLocks noChangeArrowheads="1"/>
            </p:cNvSpPr>
            <p:nvPr/>
          </p:nvSpPr>
          <p:spPr bwMode="auto">
            <a:xfrm>
              <a:off x="336" y="2601"/>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a:t>
              </a:r>
            </a:p>
          </p:txBody>
        </p:sp>
        <p:sp>
          <p:nvSpPr>
            <p:cNvPr id="95241" name="Text Box 9">
              <a:extLst>
                <a:ext uri="{FF2B5EF4-FFF2-40B4-BE49-F238E27FC236}">
                  <a16:creationId xmlns:a16="http://schemas.microsoft.com/office/drawing/2014/main" id="{D872A5CC-C2AB-44E2-BD73-71B5A13CBB69}"/>
                </a:ext>
              </a:extLst>
            </p:cNvPr>
            <p:cNvSpPr txBox="1">
              <a:spLocks noChangeArrowheads="1"/>
            </p:cNvSpPr>
            <p:nvPr/>
          </p:nvSpPr>
          <p:spPr bwMode="auto">
            <a:xfrm>
              <a:off x="572" y="285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L</a:t>
              </a:r>
            </a:p>
          </p:txBody>
        </p:sp>
      </p:grpSp>
      <p:sp>
        <p:nvSpPr>
          <p:cNvPr id="95242" name="Text Box 10">
            <a:extLst>
              <a:ext uri="{FF2B5EF4-FFF2-40B4-BE49-F238E27FC236}">
                <a16:creationId xmlns:a16="http://schemas.microsoft.com/office/drawing/2014/main" id="{CC02740D-88DE-4576-872E-C08E339F02B4}"/>
              </a:ext>
            </a:extLst>
          </p:cNvPr>
          <p:cNvSpPr txBox="1">
            <a:spLocks noChangeArrowheads="1"/>
          </p:cNvSpPr>
          <p:nvPr/>
        </p:nvSpPr>
        <p:spPr bwMode="auto">
          <a:xfrm>
            <a:off x="6934200" y="2133601"/>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NaOH</a:t>
            </a:r>
          </a:p>
        </p:txBody>
      </p:sp>
      <p:sp>
        <p:nvSpPr>
          <p:cNvPr id="95243" name="Text Box 11">
            <a:extLst>
              <a:ext uri="{FF2B5EF4-FFF2-40B4-BE49-F238E27FC236}">
                <a16:creationId xmlns:a16="http://schemas.microsoft.com/office/drawing/2014/main" id="{7FACA312-C3BB-458D-9566-50DFE6B8423F}"/>
              </a:ext>
            </a:extLst>
          </p:cNvPr>
          <p:cNvSpPr txBox="1">
            <a:spLocks noChangeArrowheads="1"/>
          </p:cNvSpPr>
          <p:nvPr/>
        </p:nvSpPr>
        <p:spPr bwMode="auto">
          <a:xfrm>
            <a:off x="6248401" y="2438401"/>
            <a:ext cx="1920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a:t>
            </a:r>
            <a:r>
              <a:rPr lang="en-US" altLang="en-US" baseline="-25000">
                <a:solidFill>
                  <a:srgbClr val="000000"/>
                </a:solidFill>
                <a:latin typeface="Arial" panose="020B0604020202020204" pitchFamily="34" charset="0"/>
              </a:rPr>
              <a:t>NaOH</a:t>
            </a:r>
            <a:r>
              <a:rPr lang="en-US" altLang="en-US">
                <a:solidFill>
                  <a:srgbClr val="000000"/>
                </a:solidFill>
                <a:latin typeface="Arial" panose="020B0604020202020204" pitchFamily="34" charset="0"/>
              </a:rPr>
              <a:t>  =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 x L</a:t>
            </a:r>
          </a:p>
        </p:txBody>
      </p:sp>
      <p:sp>
        <p:nvSpPr>
          <p:cNvPr id="95244" name="Text Box 12">
            <a:extLst>
              <a:ext uri="{FF2B5EF4-FFF2-40B4-BE49-F238E27FC236}">
                <a16:creationId xmlns:a16="http://schemas.microsoft.com/office/drawing/2014/main" id="{B2EC4438-C47E-4AC8-91DF-98E3E9434035}"/>
              </a:ext>
            </a:extLst>
          </p:cNvPr>
          <p:cNvSpPr txBox="1">
            <a:spLocks noChangeArrowheads="1"/>
          </p:cNvSpPr>
          <p:nvPr/>
        </p:nvSpPr>
        <p:spPr bwMode="auto">
          <a:xfrm>
            <a:off x="6248400" y="28336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 =  (0.150 </a:t>
            </a:r>
            <a:r>
              <a:rPr lang="en-US" altLang="en-US" i="1">
                <a:solidFill>
                  <a:srgbClr val="000000"/>
                </a:solidFill>
                <a:latin typeface="Arial" panose="020B0604020202020204" pitchFamily="34" charset="0"/>
              </a:rPr>
              <a:t>M</a:t>
            </a:r>
            <a:r>
              <a:rPr lang="en-US" altLang="en-US">
                <a:solidFill>
                  <a:srgbClr val="000000"/>
                </a:solidFill>
                <a:latin typeface="Arial" panose="020B0604020202020204" pitchFamily="34" charset="0"/>
              </a:rPr>
              <a:t>)(0.0654 L)</a:t>
            </a:r>
          </a:p>
        </p:txBody>
      </p:sp>
      <p:sp>
        <p:nvSpPr>
          <p:cNvPr id="95245" name="Text Box 13">
            <a:extLst>
              <a:ext uri="{FF2B5EF4-FFF2-40B4-BE49-F238E27FC236}">
                <a16:creationId xmlns:a16="http://schemas.microsoft.com/office/drawing/2014/main" id="{21DA8B34-A47B-4B94-A1FA-F827C76DFEAD}"/>
              </a:ext>
            </a:extLst>
          </p:cNvPr>
          <p:cNvSpPr txBox="1">
            <a:spLocks noChangeArrowheads="1"/>
          </p:cNvSpPr>
          <p:nvPr/>
        </p:nvSpPr>
        <p:spPr bwMode="auto">
          <a:xfrm>
            <a:off x="6264275" y="3214688"/>
            <a:ext cx="276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 = 0.00981 mol NaOH</a:t>
            </a:r>
          </a:p>
        </p:txBody>
      </p:sp>
      <p:sp>
        <p:nvSpPr>
          <p:cNvPr id="95246" name="Text Box 14">
            <a:extLst>
              <a:ext uri="{FF2B5EF4-FFF2-40B4-BE49-F238E27FC236}">
                <a16:creationId xmlns:a16="http://schemas.microsoft.com/office/drawing/2014/main" id="{C6C0D206-EB2B-47F4-A40A-024DD4E9C3B4}"/>
              </a:ext>
            </a:extLst>
          </p:cNvPr>
          <p:cNvSpPr txBox="1">
            <a:spLocks noChangeArrowheads="1"/>
          </p:cNvSpPr>
          <p:nvPr/>
        </p:nvSpPr>
        <p:spPr bwMode="auto">
          <a:xfrm>
            <a:off x="4591050" y="623888"/>
            <a:ext cx="135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333399"/>
                </a:solidFill>
                <a:latin typeface="Arial" panose="020B0604020202020204" pitchFamily="34" charset="0"/>
              </a:rPr>
              <a:t>titrated with</a:t>
            </a:r>
          </a:p>
        </p:txBody>
      </p:sp>
      <p:sp>
        <p:nvSpPr>
          <p:cNvPr id="95247" name="Text Box 15">
            <a:extLst>
              <a:ext uri="{FF2B5EF4-FFF2-40B4-BE49-F238E27FC236}">
                <a16:creationId xmlns:a16="http://schemas.microsoft.com/office/drawing/2014/main" id="{FAA97B81-8948-4318-8EC8-0AF1834ACB79}"/>
              </a:ext>
            </a:extLst>
          </p:cNvPr>
          <p:cNvSpPr txBox="1">
            <a:spLocks noChangeArrowheads="1"/>
          </p:cNvSpPr>
          <p:nvPr/>
        </p:nvSpPr>
        <p:spPr bwMode="auto">
          <a:xfrm>
            <a:off x="5943600" y="623888"/>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333399"/>
                </a:solidFill>
                <a:latin typeface="Arial" panose="020B0604020202020204" pitchFamily="34" charset="0"/>
              </a:rPr>
              <a:t>65.40 mL of 0.150 </a:t>
            </a:r>
            <a:r>
              <a:rPr lang="en-US" altLang="en-US" i="1">
                <a:solidFill>
                  <a:srgbClr val="333399"/>
                </a:solidFill>
                <a:latin typeface="Arial" panose="020B0604020202020204" pitchFamily="34" charset="0"/>
              </a:rPr>
              <a:t>M</a:t>
            </a:r>
            <a:r>
              <a:rPr lang="en-US" altLang="en-US">
                <a:solidFill>
                  <a:srgbClr val="333399"/>
                </a:solidFill>
                <a:latin typeface="Arial" panose="020B0604020202020204" pitchFamily="34" charset="0"/>
              </a:rPr>
              <a:t> NaOH</a:t>
            </a:r>
          </a:p>
        </p:txBody>
      </p:sp>
      <p:sp>
        <p:nvSpPr>
          <p:cNvPr id="95248" name="Text Box 16">
            <a:extLst>
              <a:ext uri="{FF2B5EF4-FFF2-40B4-BE49-F238E27FC236}">
                <a16:creationId xmlns:a16="http://schemas.microsoft.com/office/drawing/2014/main" id="{A45DC765-4B99-470B-8577-6850427D955E}"/>
              </a:ext>
            </a:extLst>
          </p:cNvPr>
          <p:cNvSpPr txBox="1">
            <a:spLocks noChangeArrowheads="1"/>
          </p:cNvSpPr>
          <p:nvPr/>
        </p:nvSpPr>
        <p:spPr bwMode="auto">
          <a:xfrm>
            <a:off x="3124200" y="990600"/>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808080"/>
                </a:solidFill>
                <a:latin typeface="Arial" panose="020B0604020202020204" pitchFamily="34" charset="0"/>
              </a:rPr>
              <a:t>(acetic acid  +  water)</a:t>
            </a:r>
          </a:p>
        </p:txBody>
      </p:sp>
      <p:sp>
        <p:nvSpPr>
          <p:cNvPr id="95249" name="Text Box 17">
            <a:extLst>
              <a:ext uri="{FF2B5EF4-FFF2-40B4-BE49-F238E27FC236}">
                <a16:creationId xmlns:a16="http://schemas.microsoft.com/office/drawing/2014/main" id="{FF9ED311-3A0D-4B27-8E61-3450A8C4C5A2}"/>
              </a:ext>
            </a:extLst>
          </p:cNvPr>
          <p:cNvSpPr txBox="1">
            <a:spLocks noChangeArrowheads="1"/>
          </p:cNvSpPr>
          <p:nvPr/>
        </p:nvSpPr>
        <p:spPr bwMode="auto">
          <a:xfrm>
            <a:off x="6172200" y="1447801"/>
            <a:ext cx="149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moles NaOH</a:t>
            </a:r>
          </a:p>
        </p:txBody>
      </p:sp>
      <p:sp>
        <p:nvSpPr>
          <p:cNvPr id="95250" name="Text Box 18">
            <a:extLst>
              <a:ext uri="{FF2B5EF4-FFF2-40B4-BE49-F238E27FC236}">
                <a16:creationId xmlns:a16="http://schemas.microsoft.com/office/drawing/2014/main" id="{CA617EBC-BDF3-4063-913F-C194FA6EF6F0}"/>
              </a:ext>
            </a:extLst>
          </p:cNvPr>
          <p:cNvSpPr txBox="1">
            <a:spLocks noChangeArrowheads="1"/>
          </p:cNvSpPr>
          <p:nvPr/>
        </p:nvSpPr>
        <p:spPr bwMode="auto">
          <a:xfrm>
            <a:off x="3962401" y="1447801"/>
            <a:ext cx="178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moles HC</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H</a:t>
            </a:r>
            <a:r>
              <a:rPr lang="en-US" altLang="en-US" baseline="-25000">
                <a:solidFill>
                  <a:srgbClr val="000000"/>
                </a:solidFill>
                <a:latin typeface="Arial" panose="020B0604020202020204" pitchFamily="34" charset="0"/>
              </a:rPr>
              <a:t>3</a:t>
            </a:r>
            <a:r>
              <a:rPr lang="en-US" altLang="en-US">
                <a:solidFill>
                  <a:srgbClr val="000000"/>
                </a:solidFill>
                <a:latin typeface="Arial" panose="020B0604020202020204" pitchFamily="34" charset="0"/>
              </a:rPr>
              <a:t>O</a:t>
            </a:r>
            <a:r>
              <a:rPr lang="en-US" altLang="en-US" baseline="-25000">
                <a:solidFill>
                  <a:srgbClr val="000000"/>
                </a:solidFill>
                <a:latin typeface="Arial" panose="020B0604020202020204" pitchFamily="34" charset="0"/>
              </a:rPr>
              <a:t>2</a:t>
            </a:r>
          </a:p>
        </p:txBody>
      </p:sp>
      <p:sp>
        <p:nvSpPr>
          <p:cNvPr id="95251" name="Text Box 19">
            <a:extLst>
              <a:ext uri="{FF2B5EF4-FFF2-40B4-BE49-F238E27FC236}">
                <a16:creationId xmlns:a16="http://schemas.microsoft.com/office/drawing/2014/main" id="{63CD8F58-1B56-418B-A9CD-901A2D6FC4F9}"/>
              </a:ext>
            </a:extLst>
          </p:cNvPr>
          <p:cNvSpPr txBox="1">
            <a:spLocks noChangeArrowheads="1"/>
          </p:cNvSpPr>
          <p:nvPr/>
        </p:nvSpPr>
        <p:spPr bwMode="auto">
          <a:xfrm>
            <a:off x="5775325" y="1462088"/>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t>
            </a:r>
          </a:p>
        </p:txBody>
      </p:sp>
      <p:sp>
        <p:nvSpPr>
          <p:cNvPr id="95252" name="Text Box 20">
            <a:extLst>
              <a:ext uri="{FF2B5EF4-FFF2-40B4-BE49-F238E27FC236}">
                <a16:creationId xmlns:a16="http://schemas.microsoft.com/office/drawing/2014/main" id="{00E65875-4AFD-428E-9E91-30A1C8CB6412}"/>
              </a:ext>
            </a:extLst>
          </p:cNvPr>
          <p:cNvSpPr txBox="1">
            <a:spLocks noChangeArrowheads="1"/>
          </p:cNvSpPr>
          <p:nvPr/>
        </p:nvSpPr>
        <p:spPr bwMode="auto">
          <a:xfrm>
            <a:off x="2611438" y="2940050"/>
            <a:ext cx="3408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therefore, you have ...</a:t>
            </a:r>
          </a:p>
          <a:p>
            <a:pPr fontAlgn="base">
              <a:spcBef>
                <a:spcPct val="0"/>
              </a:spcBef>
              <a:spcAft>
                <a:spcPct val="0"/>
              </a:spcAft>
            </a:pPr>
            <a:r>
              <a:rPr lang="en-US" altLang="en-US">
                <a:solidFill>
                  <a:srgbClr val="000000"/>
                </a:solidFill>
                <a:latin typeface="Arial" panose="020B0604020202020204" pitchFamily="34" charset="0"/>
              </a:rPr>
              <a:t>	0.00981 mol HC</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H</a:t>
            </a:r>
            <a:r>
              <a:rPr lang="en-US" altLang="en-US" baseline="-25000">
                <a:solidFill>
                  <a:srgbClr val="000000"/>
                </a:solidFill>
                <a:latin typeface="Arial" panose="020B0604020202020204" pitchFamily="34" charset="0"/>
              </a:rPr>
              <a:t>3</a:t>
            </a:r>
            <a:r>
              <a:rPr lang="en-US" altLang="en-US">
                <a:solidFill>
                  <a:srgbClr val="000000"/>
                </a:solidFill>
                <a:latin typeface="Arial" panose="020B0604020202020204" pitchFamily="34" charset="0"/>
              </a:rPr>
              <a:t>O</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a:t>
            </a:r>
          </a:p>
        </p:txBody>
      </p:sp>
      <p:sp>
        <p:nvSpPr>
          <p:cNvPr id="95253" name="Text Box 21">
            <a:extLst>
              <a:ext uri="{FF2B5EF4-FFF2-40B4-BE49-F238E27FC236}">
                <a16:creationId xmlns:a16="http://schemas.microsoft.com/office/drawing/2014/main" id="{4A41DA95-C460-4A69-A53B-2F2C034F249C}"/>
              </a:ext>
            </a:extLst>
          </p:cNvPr>
          <p:cNvSpPr txBox="1">
            <a:spLocks noChangeArrowheads="1"/>
          </p:cNvSpPr>
          <p:nvPr/>
        </p:nvSpPr>
        <p:spPr bwMode="auto">
          <a:xfrm>
            <a:off x="2209800" y="39004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B)</a:t>
            </a:r>
          </a:p>
        </p:txBody>
      </p:sp>
      <p:sp>
        <p:nvSpPr>
          <p:cNvPr id="95254" name="Text Box 22">
            <a:extLst>
              <a:ext uri="{FF2B5EF4-FFF2-40B4-BE49-F238E27FC236}">
                <a16:creationId xmlns:a16="http://schemas.microsoft.com/office/drawing/2014/main" id="{A2B286C1-7C84-407F-9B2F-49DE6A98D643}"/>
              </a:ext>
            </a:extLst>
          </p:cNvPr>
          <p:cNvSpPr txBox="1">
            <a:spLocks noChangeArrowheads="1"/>
          </p:cNvSpPr>
          <p:nvPr/>
        </p:nvSpPr>
        <p:spPr bwMode="auto">
          <a:xfrm>
            <a:off x="2209800" y="14620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a:t>
            </a:r>
          </a:p>
        </p:txBody>
      </p:sp>
      <p:sp>
        <p:nvSpPr>
          <p:cNvPr id="95255" name="Text Box 23">
            <a:extLst>
              <a:ext uri="{FF2B5EF4-FFF2-40B4-BE49-F238E27FC236}">
                <a16:creationId xmlns:a16="http://schemas.microsoft.com/office/drawing/2014/main" id="{ADDE7A1C-667E-48AA-BF03-46DB030D58E9}"/>
              </a:ext>
            </a:extLst>
          </p:cNvPr>
          <p:cNvSpPr txBox="1">
            <a:spLocks noChangeArrowheads="1"/>
          </p:cNvSpPr>
          <p:nvPr/>
        </p:nvSpPr>
        <p:spPr bwMode="auto">
          <a:xfrm>
            <a:off x="2590800" y="3922713"/>
            <a:ext cx="4154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x g HC</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H</a:t>
            </a:r>
            <a:r>
              <a:rPr lang="en-US" altLang="en-US" baseline="-25000">
                <a:solidFill>
                  <a:srgbClr val="000000"/>
                </a:solidFill>
                <a:latin typeface="Arial" panose="020B0604020202020204" pitchFamily="34" charset="0"/>
              </a:rPr>
              <a:t>3</a:t>
            </a:r>
            <a:r>
              <a:rPr lang="en-US" altLang="en-US">
                <a:solidFill>
                  <a:srgbClr val="000000"/>
                </a:solidFill>
                <a:latin typeface="Arial" panose="020B0604020202020204" pitchFamily="34" charset="0"/>
              </a:rPr>
              <a:t>O</a:t>
            </a:r>
            <a:r>
              <a:rPr lang="en-US" altLang="en-US" baseline="-25000">
                <a:solidFill>
                  <a:srgbClr val="000000"/>
                </a:solidFill>
                <a:latin typeface="Arial" panose="020B0604020202020204" pitchFamily="34" charset="0"/>
              </a:rPr>
              <a:t>2 </a:t>
            </a:r>
            <a:r>
              <a:rPr lang="en-US" altLang="en-US">
                <a:solidFill>
                  <a:srgbClr val="000000"/>
                </a:solidFill>
                <a:latin typeface="Arial" panose="020B0604020202020204" pitchFamily="34" charset="0"/>
              </a:rPr>
              <a:t> =  0.00981 mol HC</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H</a:t>
            </a:r>
            <a:r>
              <a:rPr lang="en-US" altLang="en-US" baseline="-25000">
                <a:solidFill>
                  <a:srgbClr val="000000"/>
                </a:solidFill>
                <a:latin typeface="Arial" panose="020B0604020202020204" pitchFamily="34" charset="0"/>
              </a:rPr>
              <a:t>3</a:t>
            </a:r>
            <a:r>
              <a:rPr lang="en-US" altLang="en-US">
                <a:solidFill>
                  <a:srgbClr val="000000"/>
                </a:solidFill>
                <a:latin typeface="Arial" panose="020B0604020202020204" pitchFamily="34" charset="0"/>
              </a:rPr>
              <a:t>O</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a:t>
            </a:r>
          </a:p>
        </p:txBody>
      </p:sp>
      <p:graphicFrame>
        <p:nvGraphicFramePr>
          <p:cNvPr id="95256" name="Object 24">
            <a:extLst>
              <a:ext uri="{FF2B5EF4-FFF2-40B4-BE49-F238E27FC236}">
                <a16:creationId xmlns:a16="http://schemas.microsoft.com/office/drawing/2014/main" id="{0AB483D7-889A-47E3-A98B-A64A63D2ED20}"/>
              </a:ext>
            </a:extLst>
          </p:cNvPr>
          <p:cNvGraphicFramePr>
            <a:graphicFrameLocks noChangeAspect="1"/>
          </p:cNvGraphicFramePr>
          <p:nvPr/>
        </p:nvGraphicFramePr>
        <p:xfrm>
          <a:off x="6638925" y="3765550"/>
          <a:ext cx="2171700" cy="736600"/>
        </p:xfrm>
        <a:graphic>
          <a:graphicData uri="http://schemas.openxmlformats.org/presentationml/2006/ole">
            <mc:AlternateContent xmlns:mc="http://schemas.openxmlformats.org/markup-compatibility/2006">
              <mc:Choice xmlns:v="urn:schemas-microsoft-com:vml" Requires="v">
                <p:oleObj spid="_x0000_s9266" name="Equation" r:id="rId5" imgW="2171520" imgH="736560" progId="Equation.3">
                  <p:embed/>
                </p:oleObj>
              </mc:Choice>
              <mc:Fallback>
                <p:oleObj name="Equation" r:id="rId5" imgW="2171520" imgH="736560" progId="Equation.3">
                  <p:embed/>
                  <p:pic>
                    <p:nvPicPr>
                      <p:cNvPr id="95256" name="Object 24">
                        <a:extLst>
                          <a:ext uri="{FF2B5EF4-FFF2-40B4-BE49-F238E27FC236}">
                            <a16:creationId xmlns:a16="http://schemas.microsoft.com/office/drawing/2014/main" id="{0AB483D7-889A-47E3-A98B-A64A63D2E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925" y="3765550"/>
                        <a:ext cx="21717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57" name="Text Box 25">
            <a:extLst>
              <a:ext uri="{FF2B5EF4-FFF2-40B4-BE49-F238E27FC236}">
                <a16:creationId xmlns:a16="http://schemas.microsoft.com/office/drawing/2014/main" id="{29D86E03-0D8D-404C-8CED-ADD820F567E6}"/>
              </a:ext>
            </a:extLst>
          </p:cNvPr>
          <p:cNvSpPr txBox="1">
            <a:spLocks noChangeArrowheads="1"/>
          </p:cNvSpPr>
          <p:nvPr/>
        </p:nvSpPr>
        <p:spPr bwMode="auto">
          <a:xfrm>
            <a:off x="8766176" y="3922713"/>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0.59 g HC</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H</a:t>
            </a:r>
            <a:r>
              <a:rPr lang="en-US" altLang="en-US" baseline="-25000">
                <a:solidFill>
                  <a:srgbClr val="000000"/>
                </a:solidFill>
                <a:latin typeface="Arial" panose="020B0604020202020204" pitchFamily="34" charset="0"/>
              </a:rPr>
              <a:t>3</a:t>
            </a:r>
            <a:r>
              <a:rPr lang="en-US" altLang="en-US">
                <a:solidFill>
                  <a:srgbClr val="000000"/>
                </a:solidFill>
                <a:latin typeface="Arial" panose="020B0604020202020204" pitchFamily="34" charset="0"/>
              </a:rPr>
              <a:t>O</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a:t>
            </a:r>
          </a:p>
        </p:txBody>
      </p:sp>
      <p:sp>
        <p:nvSpPr>
          <p:cNvPr id="95258" name="Text Box 26">
            <a:extLst>
              <a:ext uri="{FF2B5EF4-FFF2-40B4-BE49-F238E27FC236}">
                <a16:creationId xmlns:a16="http://schemas.microsoft.com/office/drawing/2014/main" id="{1C086D54-2C08-4596-8CFF-036DB0FC7C99}"/>
              </a:ext>
            </a:extLst>
          </p:cNvPr>
          <p:cNvSpPr txBox="1">
            <a:spLocks noChangeArrowheads="1"/>
          </p:cNvSpPr>
          <p:nvPr/>
        </p:nvSpPr>
        <p:spPr bwMode="auto">
          <a:xfrm>
            <a:off x="2193925" y="4684713"/>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t>
            </a:r>
          </a:p>
        </p:txBody>
      </p:sp>
      <p:sp>
        <p:nvSpPr>
          <p:cNvPr id="95259" name="Text Box 27">
            <a:extLst>
              <a:ext uri="{FF2B5EF4-FFF2-40B4-BE49-F238E27FC236}">
                <a16:creationId xmlns:a16="http://schemas.microsoft.com/office/drawing/2014/main" id="{23E1C038-48D4-4603-9C1E-2FA340659DFE}"/>
              </a:ext>
            </a:extLst>
          </p:cNvPr>
          <p:cNvSpPr txBox="1">
            <a:spLocks noChangeArrowheads="1"/>
          </p:cNvSpPr>
          <p:nvPr/>
        </p:nvSpPr>
        <p:spPr bwMode="auto">
          <a:xfrm>
            <a:off x="2879725" y="4684713"/>
            <a:ext cx="774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  =  </a:t>
            </a:r>
          </a:p>
        </p:txBody>
      </p:sp>
      <p:graphicFrame>
        <p:nvGraphicFramePr>
          <p:cNvPr id="95260" name="Object 28">
            <a:extLst>
              <a:ext uri="{FF2B5EF4-FFF2-40B4-BE49-F238E27FC236}">
                <a16:creationId xmlns:a16="http://schemas.microsoft.com/office/drawing/2014/main" id="{E454B6EA-22A4-4766-B717-B6CF79A33E91}"/>
              </a:ext>
            </a:extLst>
          </p:cNvPr>
          <p:cNvGraphicFramePr>
            <a:graphicFrameLocks noChangeAspect="1"/>
          </p:cNvGraphicFramePr>
          <p:nvPr/>
        </p:nvGraphicFramePr>
        <p:xfrm>
          <a:off x="3505200" y="4610100"/>
          <a:ext cx="1676400" cy="596900"/>
        </p:xfrm>
        <a:graphic>
          <a:graphicData uri="http://schemas.openxmlformats.org/presentationml/2006/ole">
            <mc:AlternateContent xmlns:mc="http://schemas.openxmlformats.org/markup-compatibility/2006">
              <mc:Choice xmlns:v="urn:schemas-microsoft-com:vml" Requires="v">
                <p:oleObj spid="_x0000_s9267" name="Equation" r:id="rId7" imgW="1676160" imgH="596880" progId="Equation.3">
                  <p:embed/>
                </p:oleObj>
              </mc:Choice>
              <mc:Fallback>
                <p:oleObj name="Equation" r:id="rId7" imgW="1676160" imgH="596880" progId="Equation.3">
                  <p:embed/>
                  <p:pic>
                    <p:nvPicPr>
                      <p:cNvPr id="95260" name="Object 28">
                        <a:extLst>
                          <a:ext uri="{FF2B5EF4-FFF2-40B4-BE49-F238E27FC236}">
                            <a16:creationId xmlns:a16="http://schemas.microsoft.com/office/drawing/2014/main" id="{E454B6EA-22A4-4766-B717-B6CF79A33E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610100"/>
                        <a:ext cx="16764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61" name="Text Box 29">
            <a:extLst>
              <a:ext uri="{FF2B5EF4-FFF2-40B4-BE49-F238E27FC236}">
                <a16:creationId xmlns:a16="http://schemas.microsoft.com/office/drawing/2014/main" id="{72C34E8B-CE80-4BD1-BEB7-5788927D2A40}"/>
              </a:ext>
            </a:extLst>
          </p:cNvPr>
          <p:cNvSpPr txBox="1">
            <a:spLocks noChangeArrowheads="1"/>
          </p:cNvSpPr>
          <p:nvPr/>
        </p:nvSpPr>
        <p:spPr bwMode="auto">
          <a:xfrm>
            <a:off x="2879725" y="5345113"/>
            <a:ext cx="774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  =  </a:t>
            </a:r>
          </a:p>
        </p:txBody>
      </p:sp>
      <p:graphicFrame>
        <p:nvGraphicFramePr>
          <p:cNvPr id="95262" name="Object 30">
            <a:extLst>
              <a:ext uri="{FF2B5EF4-FFF2-40B4-BE49-F238E27FC236}">
                <a16:creationId xmlns:a16="http://schemas.microsoft.com/office/drawing/2014/main" id="{B1A19326-8218-420A-8E55-05F319541484}"/>
              </a:ext>
            </a:extLst>
          </p:cNvPr>
          <p:cNvGraphicFramePr>
            <a:graphicFrameLocks noChangeAspect="1"/>
          </p:cNvGraphicFramePr>
          <p:nvPr/>
        </p:nvGraphicFramePr>
        <p:xfrm>
          <a:off x="3530600" y="5245100"/>
          <a:ext cx="2794000" cy="647700"/>
        </p:xfrm>
        <a:graphic>
          <a:graphicData uri="http://schemas.openxmlformats.org/presentationml/2006/ole">
            <mc:AlternateContent xmlns:mc="http://schemas.openxmlformats.org/markup-compatibility/2006">
              <mc:Choice xmlns:v="urn:schemas-microsoft-com:vml" Requires="v">
                <p:oleObj spid="_x0000_s9268" name="Equation" r:id="rId9" imgW="2793960" imgH="647640" progId="Equation.3">
                  <p:embed/>
                </p:oleObj>
              </mc:Choice>
              <mc:Fallback>
                <p:oleObj name="Equation" r:id="rId9" imgW="2793960" imgH="647640" progId="Equation.3">
                  <p:embed/>
                  <p:pic>
                    <p:nvPicPr>
                      <p:cNvPr id="95262" name="Object 30">
                        <a:extLst>
                          <a:ext uri="{FF2B5EF4-FFF2-40B4-BE49-F238E27FC236}">
                            <a16:creationId xmlns:a16="http://schemas.microsoft.com/office/drawing/2014/main" id="{B1A19326-8218-420A-8E55-05F3195414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0600" y="5245100"/>
                        <a:ext cx="27940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63" name="Text Box 31">
            <a:extLst>
              <a:ext uri="{FF2B5EF4-FFF2-40B4-BE49-F238E27FC236}">
                <a16:creationId xmlns:a16="http://schemas.microsoft.com/office/drawing/2014/main" id="{EB811541-E440-4208-BCC4-E39FDAF5F5B3}"/>
              </a:ext>
            </a:extLst>
          </p:cNvPr>
          <p:cNvSpPr txBox="1">
            <a:spLocks noChangeArrowheads="1"/>
          </p:cNvSpPr>
          <p:nvPr/>
        </p:nvSpPr>
        <p:spPr bwMode="auto">
          <a:xfrm>
            <a:off x="2895600" y="5954713"/>
            <a:ext cx="2755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  =    5.9 % acetic acid  </a:t>
            </a:r>
          </a:p>
        </p:txBody>
      </p:sp>
      <p:sp>
        <p:nvSpPr>
          <p:cNvPr id="95264" name="Text Box 32">
            <a:extLst>
              <a:ext uri="{FF2B5EF4-FFF2-40B4-BE49-F238E27FC236}">
                <a16:creationId xmlns:a16="http://schemas.microsoft.com/office/drawing/2014/main" id="{2EA1FC05-C51A-40A3-AE3F-32358AF5B9A3}"/>
              </a:ext>
            </a:extLst>
          </p:cNvPr>
          <p:cNvSpPr txBox="1">
            <a:spLocks noChangeArrowheads="1"/>
          </p:cNvSpPr>
          <p:nvPr/>
        </p:nvSpPr>
        <p:spPr bwMode="auto">
          <a:xfrm>
            <a:off x="5257800" y="6324601"/>
            <a:ext cx="516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Commercial vinegar is sold as 3 - 5 % acetic acid</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2C35F87-7EE0-4EA7-A199-5462649DF568}"/>
              </a:ext>
            </a:extLst>
          </p:cNvPr>
          <p:cNvSpPr>
            <a:spLocks noGrp="1" noChangeArrowheads="1"/>
          </p:cNvSpPr>
          <p:nvPr>
            <p:ph type="title"/>
          </p:nvPr>
        </p:nvSpPr>
        <p:spPr/>
        <p:txBody>
          <a:bodyPr/>
          <a:lstStyle/>
          <a:p>
            <a:r>
              <a:rPr lang="en-US" altLang="en-US" sz="4000"/>
              <a:t>Carboxylic Acid</a:t>
            </a:r>
          </a:p>
        </p:txBody>
      </p:sp>
      <p:sp>
        <p:nvSpPr>
          <p:cNvPr id="97283" name="Rectangle 3">
            <a:extLst>
              <a:ext uri="{FF2B5EF4-FFF2-40B4-BE49-F238E27FC236}">
                <a16:creationId xmlns:a16="http://schemas.microsoft.com/office/drawing/2014/main" id="{163D5245-3B0C-4EF3-979D-5B482F46D7CA}"/>
              </a:ext>
            </a:extLst>
          </p:cNvPr>
          <p:cNvSpPr>
            <a:spLocks noChangeArrowheads="1"/>
          </p:cNvSpPr>
          <p:nvPr/>
        </p:nvSpPr>
        <p:spPr bwMode="auto">
          <a:xfrm>
            <a:off x="2667001" y="1755775"/>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HC</a:t>
            </a:r>
            <a:r>
              <a:rPr lang="en-US" altLang="en-US" sz="2400" baseline="-25000">
                <a:solidFill>
                  <a:srgbClr val="000000"/>
                </a:solidFill>
                <a:latin typeface="Arial" panose="020B0604020202020204" pitchFamily="34" charset="0"/>
              </a:rPr>
              <a:t>2</a:t>
            </a:r>
            <a:r>
              <a:rPr lang="en-US" altLang="en-US" sz="2400">
                <a:solidFill>
                  <a:srgbClr val="000000"/>
                </a:solidFill>
                <a:latin typeface="Arial" panose="020B0604020202020204" pitchFamily="34" charset="0"/>
              </a:rPr>
              <a:t>H</a:t>
            </a:r>
            <a:r>
              <a:rPr lang="en-US" altLang="en-US" sz="2400" baseline="-25000">
                <a:solidFill>
                  <a:srgbClr val="000000"/>
                </a:solidFill>
                <a:latin typeface="Arial" panose="020B0604020202020204" pitchFamily="34" charset="0"/>
              </a:rPr>
              <a:t>3</a:t>
            </a:r>
            <a:r>
              <a:rPr lang="en-US" altLang="en-US" sz="240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2</a:t>
            </a:r>
          </a:p>
        </p:txBody>
      </p:sp>
      <p:sp>
        <p:nvSpPr>
          <p:cNvPr id="97284" name="Rectangle 4">
            <a:extLst>
              <a:ext uri="{FF2B5EF4-FFF2-40B4-BE49-F238E27FC236}">
                <a16:creationId xmlns:a16="http://schemas.microsoft.com/office/drawing/2014/main" id="{A02BB9D6-4D02-495E-B704-0D61C6117608}"/>
              </a:ext>
            </a:extLst>
          </p:cNvPr>
          <p:cNvSpPr>
            <a:spLocks noChangeArrowheads="1"/>
          </p:cNvSpPr>
          <p:nvPr/>
        </p:nvSpPr>
        <p:spPr bwMode="auto">
          <a:xfrm>
            <a:off x="3276600" y="4953000"/>
            <a:ext cx="1652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CH</a:t>
            </a:r>
            <a:r>
              <a:rPr lang="en-US" altLang="en-US" sz="2400" baseline="-25000">
                <a:solidFill>
                  <a:srgbClr val="000000"/>
                </a:solidFill>
                <a:latin typeface="Arial" panose="020B0604020202020204" pitchFamily="34" charset="0"/>
              </a:rPr>
              <a:t>3</a:t>
            </a:r>
            <a:r>
              <a:rPr lang="en-US" altLang="en-US" sz="2400">
                <a:solidFill>
                  <a:srgbClr val="000000"/>
                </a:solidFill>
                <a:latin typeface="Arial" panose="020B0604020202020204" pitchFamily="34" charset="0"/>
              </a:rPr>
              <a:t>COOH</a:t>
            </a:r>
            <a:endParaRPr lang="en-US" altLang="en-US" sz="2400" baseline="-25000">
              <a:solidFill>
                <a:srgbClr val="000000"/>
              </a:solidFill>
              <a:latin typeface="Arial" panose="020B0604020202020204" pitchFamily="34" charset="0"/>
            </a:endParaRPr>
          </a:p>
        </p:txBody>
      </p:sp>
      <p:sp>
        <p:nvSpPr>
          <p:cNvPr id="97285" name="Rectangle 5">
            <a:extLst>
              <a:ext uri="{FF2B5EF4-FFF2-40B4-BE49-F238E27FC236}">
                <a16:creationId xmlns:a16="http://schemas.microsoft.com/office/drawing/2014/main" id="{2EE7A530-3BBD-4A13-88AE-308B80CB837C}"/>
              </a:ext>
            </a:extLst>
          </p:cNvPr>
          <p:cNvSpPr>
            <a:spLocks noChangeArrowheads="1"/>
          </p:cNvSpPr>
          <p:nvPr/>
        </p:nvSpPr>
        <p:spPr bwMode="auto">
          <a:xfrm>
            <a:off x="7494588" y="175260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C</a:t>
            </a:r>
            <a:r>
              <a:rPr lang="en-US" altLang="en-US" sz="2400" baseline="-25000">
                <a:solidFill>
                  <a:srgbClr val="000000"/>
                </a:solidFill>
                <a:latin typeface="Arial" panose="020B0604020202020204" pitchFamily="34" charset="0"/>
              </a:rPr>
              <a:t>2</a:t>
            </a:r>
            <a:r>
              <a:rPr lang="en-US" altLang="en-US" sz="2400">
                <a:solidFill>
                  <a:srgbClr val="000000"/>
                </a:solidFill>
                <a:latin typeface="Arial" panose="020B0604020202020204" pitchFamily="34" charset="0"/>
              </a:rPr>
              <a:t>H</a:t>
            </a:r>
            <a:r>
              <a:rPr lang="en-US" altLang="en-US" sz="2400" baseline="-25000">
                <a:solidFill>
                  <a:srgbClr val="000000"/>
                </a:solidFill>
                <a:latin typeface="Arial" panose="020B0604020202020204" pitchFamily="34" charset="0"/>
              </a:rPr>
              <a:t>4</a:t>
            </a:r>
            <a:r>
              <a:rPr lang="en-US" altLang="en-US" sz="240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2</a:t>
            </a:r>
          </a:p>
        </p:txBody>
      </p:sp>
      <p:sp>
        <p:nvSpPr>
          <p:cNvPr id="97286" name="Text Box 6">
            <a:extLst>
              <a:ext uri="{FF2B5EF4-FFF2-40B4-BE49-F238E27FC236}">
                <a16:creationId xmlns:a16="http://schemas.microsoft.com/office/drawing/2014/main" id="{57F2AF78-A196-4B90-BDB2-250E18A44D37}"/>
              </a:ext>
            </a:extLst>
          </p:cNvPr>
          <p:cNvSpPr txBox="1">
            <a:spLocks noChangeArrowheads="1"/>
          </p:cNvSpPr>
          <p:nvPr/>
        </p:nvSpPr>
        <p:spPr bwMode="auto">
          <a:xfrm>
            <a:off x="3276600" y="5791200"/>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R - COOH</a:t>
            </a:r>
          </a:p>
        </p:txBody>
      </p:sp>
      <p:sp>
        <p:nvSpPr>
          <p:cNvPr id="97287" name="Text Box 7">
            <a:extLst>
              <a:ext uri="{FF2B5EF4-FFF2-40B4-BE49-F238E27FC236}">
                <a16:creationId xmlns:a16="http://schemas.microsoft.com/office/drawing/2014/main" id="{265EE814-98C1-42B9-A6A4-AFF955C62387}"/>
              </a:ext>
            </a:extLst>
          </p:cNvPr>
          <p:cNvSpPr txBox="1">
            <a:spLocks noChangeArrowheads="1"/>
          </p:cNvSpPr>
          <p:nvPr/>
        </p:nvSpPr>
        <p:spPr bwMode="auto">
          <a:xfrm>
            <a:off x="3276601" y="35052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H</a:t>
            </a:r>
          </a:p>
        </p:txBody>
      </p:sp>
      <p:sp>
        <p:nvSpPr>
          <p:cNvPr id="97288" name="Text Box 8">
            <a:extLst>
              <a:ext uri="{FF2B5EF4-FFF2-40B4-BE49-F238E27FC236}">
                <a16:creationId xmlns:a16="http://schemas.microsoft.com/office/drawing/2014/main" id="{39F54FDE-D6F8-4CCA-9D0D-ECAA11F9D675}"/>
              </a:ext>
            </a:extLst>
          </p:cNvPr>
          <p:cNvSpPr txBox="1">
            <a:spLocks noChangeArrowheads="1"/>
          </p:cNvSpPr>
          <p:nvPr/>
        </p:nvSpPr>
        <p:spPr bwMode="auto">
          <a:xfrm>
            <a:off x="3709988" y="35052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C</a:t>
            </a:r>
          </a:p>
        </p:txBody>
      </p:sp>
      <p:sp>
        <p:nvSpPr>
          <p:cNvPr id="97289" name="Text Box 9">
            <a:extLst>
              <a:ext uri="{FF2B5EF4-FFF2-40B4-BE49-F238E27FC236}">
                <a16:creationId xmlns:a16="http://schemas.microsoft.com/office/drawing/2014/main" id="{A13AF9DA-0A3B-4559-89C8-0EA1A418A769}"/>
              </a:ext>
            </a:extLst>
          </p:cNvPr>
          <p:cNvSpPr txBox="1">
            <a:spLocks noChangeArrowheads="1"/>
          </p:cNvSpPr>
          <p:nvPr/>
        </p:nvSpPr>
        <p:spPr bwMode="auto">
          <a:xfrm>
            <a:off x="4167188" y="35052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C</a:t>
            </a:r>
          </a:p>
        </p:txBody>
      </p:sp>
      <p:sp>
        <p:nvSpPr>
          <p:cNvPr id="97290" name="Text Box 10">
            <a:extLst>
              <a:ext uri="{FF2B5EF4-FFF2-40B4-BE49-F238E27FC236}">
                <a16:creationId xmlns:a16="http://schemas.microsoft.com/office/drawing/2014/main" id="{84A4CDCB-F9D7-4947-A6CA-B59411E6AD1E}"/>
              </a:ext>
            </a:extLst>
          </p:cNvPr>
          <p:cNvSpPr txBox="1">
            <a:spLocks noChangeArrowheads="1"/>
          </p:cNvSpPr>
          <p:nvPr/>
        </p:nvSpPr>
        <p:spPr bwMode="auto">
          <a:xfrm>
            <a:off x="3709988" y="3962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H</a:t>
            </a:r>
          </a:p>
        </p:txBody>
      </p:sp>
      <p:sp>
        <p:nvSpPr>
          <p:cNvPr id="97291" name="Text Box 11">
            <a:extLst>
              <a:ext uri="{FF2B5EF4-FFF2-40B4-BE49-F238E27FC236}">
                <a16:creationId xmlns:a16="http://schemas.microsoft.com/office/drawing/2014/main" id="{4B671E50-D211-4F92-8DD8-EEC9E8D36314}"/>
              </a:ext>
            </a:extLst>
          </p:cNvPr>
          <p:cNvSpPr txBox="1">
            <a:spLocks noChangeArrowheads="1"/>
          </p:cNvSpPr>
          <p:nvPr/>
        </p:nvSpPr>
        <p:spPr bwMode="auto">
          <a:xfrm>
            <a:off x="3709988" y="3048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H</a:t>
            </a:r>
          </a:p>
        </p:txBody>
      </p:sp>
      <p:sp>
        <p:nvSpPr>
          <p:cNvPr id="97292" name="Text Box 12">
            <a:extLst>
              <a:ext uri="{FF2B5EF4-FFF2-40B4-BE49-F238E27FC236}">
                <a16:creationId xmlns:a16="http://schemas.microsoft.com/office/drawing/2014/main" id="{A2295C6A-B913-4E61-8632-862679F07487}"/>
              </a:ext>
            </a:extLst>
          </p:cNvPr>
          <p:cNvSpPr txBox="1">
            <a:spLocks noChangeArrowheads="1"/>
          </p:cNvSpPr>
          <p:nvPr/>
        </p:nvSpPr>
        <p:spPr bwMode="auto">
          <a:xfrm>
            <a:off x="4624389" y="3810000"/>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O</a:t>
            </a:r>
          </a:p>
        </p:txBody>
      </p:sp>
      <p:sp>
        <p:nvSpPr>
          <p:cNvPr id="97293" name="Text Box 13">
            <a:extLst>
              <a:ext uri="{FF2B5EF4-FFF2-40B4-BE49-F238E27FC236}">
                <a16:creationId xmlns:a16="http://schemas.microsoft.com/office/drawing/2014/main" id="{8F3015B5-F97E-4FD7-87EB-6FD8028D74FC}"/>
              </a:ext>
            </a:extLst>
          </p:cNvPr>
          <p:cNvSpPr txBox="1">
            <a:spLocks noChangeArrowheads="1"/>
          </p:cNvSpPr>
          <p:nvPr/>
        </p:nvSpPr>
        <p:spPr bwMode="auto">
          <a:xfrm>
            <a:off x="4624389" y="3200400"/>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O</a:t>
            </a:r>
          </a:p>
        </p:txBody>
      </p:sp>
      <p:sp>
        <p:nvSpPr>
          <p:cNvPr id="97294" name="Line 14">
            <a:extLst>
              <a:ext uri="{FF2B5EF4-FFF2-40B4-BE49-F238E27FC236}">
                <a16:creationId xmlns:a16="http://schemas.microsoft.com/office/drawing/2014/main" id="{F485EB24-78F2-4FEE-9CE5-C4FA6B427244}"/>
              </a:ext>
            </a:extLst>
          </p:cNvPr>
          <p:cNvSpPr>
            <a:spLocks noChangeShapeType="1"/>
          </p:cNvSpPr>
          <p:nvPr/>
        </p:nvSpPr>
        <p:spPr bwMode="auto">
          <a:xfrm>
            <a:off x="35814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7295" name="Line 15">
            <a:extLst>
              <a:ext uri="{FF2B5EF4-FFF2-40B4-BE49-F238E27FC236}">
                <a16:creationId xmlns:a16="http://schemas.microsoft.com/office/drawing/2014/main" id="{A01B6672-CFDB-4E37-9C21-B2ADA99F5D29}"/>
              </a:ext>
            </a:extLst>
          </p:cNvPr>
          <p:cNvSpPr>
            <a:spLocks noChangeShapeType="1"/>
          </p:cNvSpPr>
          <p:nvPr/>
        </p:nvSpPr>
        <p:spPr bwMode="auto">
          <a:xfrm>
            <a:off x="40386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7296" name="Line 16">
            <a:extLst>
              <a:ext uri="{FF2B5EF4-FFF2-40B4-BE49-F238E27FC236}">
                <a16:creationId xmlns:a16="http://schemas.microsoft.com/office/drawing/2014/main" id="{334FDD15-E36E-4097-B89B-AB6828A2546E}"/>
              </a:ext>
            </a:extLst>
          </p:cNvPr>
          <p:cNvSpPr>
            <a:spLocks noChangeShapeType="1"/>
          </p:cNvSpPr>
          <p:nvPr/>
        </p:nvSpPr>
        <p:spPr bwMode="auto">
          <a:xfrm rot="16200000">
            <a:off x="38100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7297" name="Line 17">
            <a:extLst>
              <a:ext uri="{FF2B5EF4-FFF2-40B4-BE49-F238E27FC236}">
                <a16:creationId xmlns:a16="http://schemas.microsoft.com/office/drawing/2014/main" id="{BF013E48-E59E-4C0E-B61D-FBD2B9A4BD6A}"/>
              </a:ext>
            </a:extLst>
          </p:cNvPr>
          <p:cNvSpPr>
            <a:spLocks noChangeShapeType="1"/>
          </p:cNvSpPr>
          <p:nvPr/>
        </p:nvSpPr>
        <p:spPr bwMode="auto">
          <a:xfrm rot="16200000">
            <a:off x="3810000" y="3505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97298" name="Group 18">
            <a:extLst>
              <a:ext uri="{FF2B5EF4-FFF2-40B4-BE49-F238E27FC236}">
                <a16:creationId xmlns:a16="http://schemas.microsoft.com/office/drawing/2014/main" id="{C4A4BA9C-AA9F-4F62-AA4D-586DE62FB17C}"/>
              </a:ext>
            </a:extLst>
          </p:cNvPr>
          <p:cNvGrpSpPr>
            <a:grpSpLocks/>
          </p:cNvGrpSpPr>
          <p:nvPr/>
        </p:nvGrpSpPr>
        <p:grpSpPr bwMode="auto">
          <a:xfrm rot="19720279">
            <a:off x="4494213" y="3559176"/>
            <a:ext cx="214312" cy="100013"/>
            <a:chOff x="1584" y="2592"/>
            <a:chExt cx="96" cy="48"/>
          </a:xfrm>
        </p:grpSpPr>
        <p:sp>
          <p:nvSpPr>
            <p:cNvPr id="97299" name="Line 19">
              <a:extLst>
                <a:ext uri="{FF2B5EF4-FFF2-40B4-BE49-F238E27FC236}">
                  <a16:creationId xmlns:a16="http://schemas.microsoft.com/office/drawing/2014/main" id="{2DD36F32-3A32-40E5-A20E-E6D8243829B6}"/>
                </a:ext>
              </a:extLst>
            </p:cNvPr>
            <p:cNvSpPr>
              <a:spLocks noChangeShapeType="1"/>
            </p:cNvSpPr>
            <p:nvPr/>
          </p:nvSpPr>
          <p:spPr bwMode="auto">
            <a:xfrm>
              <a:off x="1584" y="259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7300" name="Line 20">
              <a:extLst>
                <a:ext uri="{FF2B5EF4-FFF2-40B4-BE49-F238E27FC236}">
                  <a16:creationId xmlns:a16="http://schemas.microsoft.com/office/drawing/2014/main" id="{2B58CB8B-922E-4C1B-9C9C-EFB1E60629DB}"/>
                </a:ext>
              </a:extLst>
            </p:cNvPr>
            <p:cNvSpPr>
              <a:spLocks noChangeShapeType="1"/>
            </p:cNvSpPr>
            <p:nvPr/>
          </p:nvSpPr>
          <p:spPr bwMode="auto">
            <a:xfrm>
              <a:off x="1584" y="264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97301" name="Freeform 21">
            <a:extLst>
              <a:ext uri="{FF2B5EF4-FFF2-40B4-BE49-F238E27FC236}">
                <a16:creationId xmlns:a16="http://schemas.microsoft.com/office/drawing/2014/main" id="{7551DB05-234C-4C4D-9857-A2FA4A31347A}"/>
              </a:ext>
            </a:extLst>
          </p:cNvPr>
          <p:cNvSpPr>
            <a:spLocks/>
          </p:cNvSpPr>
          <p:nvPr/>
        </p:nvSpPr>
        <p:spPr bwMode="auto">
          <a:xfrm>
            <a:off x="4495800" y="3867150"/>
            <a:ext cx="152400" cy="95250"/>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7302" name="Text Box 22">
            <a:extLst>
              <a:ext uri="{FF2B5EF4-FFF2-40B4-BE49-F238E27FC236}">
                <a16:creationId xmlns:a16="http://schemas.microsoft.com/office/drawing/2014/main" id="{1D783C66-7500-49C1-9454-95318F3E1146}"/>
              </a:ext>
            </a:extLst>
          </p:cNvPr>
          <p:cNvSpPr txBox="1">
            <a:spLocks noChangeArrowheads="1"/>
          </p:cNvSpPr>
          <p:nvPr/>
        </p:nvSpPr>
        <p:spPr bwMode="auto">
          <a:xfrm>
            <a:off x="4852988" y="3810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H</a:t>
            </a:r>
          </a:p>
        </p:txBody>
      </p:sp>
      <p:sp>
        <p:nvSpPr>
          <p:cNvPr id="97303" name="Freeform 23">
            <a:extLst>
              <a:ext uri="{FF2B5EF4-FFF2-40B4-BE49-F238E27FC236}">
                <a16:creationId xmlns:a16="http://schemas.microsoft.com/office/drawing/2014/main" id="{58A5E035-6751-445E-A3D6-A1B66220385D}"/>
              </a:ext>
            </a:extLst>
          </p:cNvPr>
          <p:cNvSpPr>
            <a:spLocks/>
          </p:cNvSpPr>
          <p:nvPr/>
        </p:nvSpPr>
        <p:spPr bwMode="auto">
          <a:xfrm>
            <a:off x="4876800" y="3733800"/>
            <a:ext cx="393700" cy="685800"/>
          </a:xfrm>
          <a:custGeom>
            <a:avLst/>
            <a:gdLst>
              <a:gd name="T0" fmla="*/ 200 w 248"/>
              <a:gd name="T1" fmla="*/ 0 h 432"/>
              <a:gd name="T2" fmla="*/ 8 w 248"/>
              <a:gd name="T3" fmla="*/ 192 h 432"/>
              <a:gd name="T4" fmla="*/ 248 w 248"/>
              <a:gd name="T5" fmla="*/ 432 h 432"/>
            </a:gdLst>
            <a:ahLst/>
            <a:cxnLst>
              <a:cxn ang="0">
                <a:pos x="T0" y="T1"/>
              </a:cxn>
              <a:cxn ang="0">
                <a:pos x="T2" y="T3"/>
              </a:cxn>
              <a:cxn ang="0">
                <a:pos x="T4" y="T5"/>
              </a:cxn>
            </a:cxnLst>
            <a:rect l="0" t="0" r="r" b="b"/>
            <a:pathLst>
              <a:path w="248" h="432">
                <a:moveTo>
                  <a:pt x="200" y="0"/>
                </a:moveTo>
                <a:cubicBezTo>
                  <a:pt x="100" y="60"/>
                  <a:pt x="0" y="120"/>
                  <a:pt x="8" y="192"/>
                </a:cubicBezTo>
                <a:cubicBezTo>
                  <a:pt x="16" y="264"/>
                  <a:pt x="132" y="348"/>
                  <a:pt x="248" y="432"/>
                </a:cubicBezTo>
              </a:path>
            </a:pathLst>
          </a:custGeom>
          <a:noFill/>
          <a:ln w="9525">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97304" name="Text Box 24">
            <a:extLst>
              <a:ext uri="{FF2B5EF4-FFF2-40B4-BE49-F238E27FC236}">
                <a16:creationId xmlns:a16="http://schemas.microsoft.com/office/drawing/2014/main" id="{AC59C9F5-EAD1-4A3C-996C-49CA3BFF1EC2}"/>
              </a:ext>
            </a:extLst>
          </p:cNvPr>
          <p:cNvSpPr txBox="1">
            <a:spLocks noChangeArrowheads="1"/>
          </p:cNvSpPr>
          <p:nvPr/>
        </p:nvSpPr>
        <p:spPr bwMode="auto">
          <a:xfrm>
            <a:off x="5334000" y="5791201"/>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carboxylic acid</a:t>
            </a:r>
          </a:p>
        </p:txBody>
      </p:sp>
      <p:sp>
        <p:nvSpPr>
          <p:cNvPr id="97305" name="Text Box 25">
            <a:extLst>
              <a:ext uri="{FF2B5EF4-FFF2-40B4-BE49-F238E27FC236}">
                <a16:creationId xmlns:a16="http://schemas.microsoft.com/office/drawing/2014/main" id="{E8CF196F-D402-45F8-919A-EFF3EBBDE68A}"/>
              </a:ext>
            </a:extLst>
          </p:cNvPr>
          <p:cNvSpPr txBox="1">
            <a:spLocks noChangeArrowheads="1"/>
          </p:cNvSpPr>
          <p:nvPr/>
        </p:nvSpPr>
        <p:spPr bwMode="auto">
          <a:xfrm>
            <a:off x="5343526" y="4343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H</a:t>
            </a:r>
            <a:r>
              <a:rPr lang="en-US" altLang="en-US" sz="2400" baseline="30000">
                <a:solidFill>
                  <a:srgbClr val="000000"/>
                </a:solidFill>
                <a:latin typeface="Arial" panose="020B0604020202020204" pitchFamily="34" charset="0"/>
              </a:rPr>
              <a:t>+</a:t>
            </a:r>
          </a:p>
        </p:txBody>
      </p:sp>
      <p:sp>
        <p:nvSpPr>
          <p:cNvPr id="97306" name="Text Box 26">
            <a:extLst>
              <a:ext uri="{FF2B5EF4-FFF2-40B4-BE49-F238E27FC236}">
                <a16:creationId xmlns:a16="http://schemas.microsoft.com/office/drawing/2014/main" id="{A16545A0-733A-46C6-AEC7-0C0D3A500B2F}"/>
              </a:ext>
            </a:extLst>
          </p:cNvPr>
          <p:cNvSpPr txBox="1">
            <a:spLocks noChangeArrowheads="1"/>
          </p:cNvSpPr>
          <p:nvPr/>
        </p:nvSpPr>
        <p:spPr bwMode="auto">
          <a:xfrm rot="4101979">
            <a:off x="4631532" y="3045619"/>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t>
            </a:r>
          </a:p>
        </p:txBody>
      </p:sp>
      <p:sp>
        <p:nvSpPr>
          <p:cNvPr id="97307" name="Text Box 27">
            <a:extLst>
              <a:ext uri="{FF2B5EF4-FFF2-40B4-BE49-F238E27FC236}">
                <a16:creationId xmlns:a16="http://schemas.microsoft.com/office/drawing/2014/main" id="{FA4CD9B5-B5B7-4ED0-BA3C-D1D0E8BAC414}"/>
              </a:ext>
            </a:extLst>
          </p:cNvPr>
          <p:cNvSpPr txBox="1">
            <a:spLocks noChangeArrowheads="1"/>
          </p:cNvSpPr>
          <p:nvPr/>
        </p:nvSpPr>
        <p:spPr bwMode="auto">
          <a:xfrm rot="10276045">
            <a:off x="4933950" y="321468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a:t>
            </a:r>
          </a:p>
        </p:txBody>
      </p:sp>
      <p:sp>
        <p:nvSpPr>
          <p:cNvPr id="97308" name="Text Box 28">
            <a:extLst>
              <a:ext uri="{FF2B5EF4-FFF2-40B4-BE49-F238E27FC236}">
                <a16:creationId xmlns:a16="http://schemas.microsoft.com/office/drawing/2014/main" id="{CEF3216A-11F3-4C92-9910-3BDD21CFEBB8}"/>
              </a:ext>
            </a:extLst>
          </p:cNvPr>
          <p:cNvSpPr txBox="1">
            <a:spLocks noChangeArrowheads="1"/>
          </p:cNvSpPr>
          <p:nvPr/>
        </p:nvSpPr>
        <p:spPr bwMode="auto">
          <a:xfrm>
            <a:off x="4038600" y="1789113"/>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  acetic acid</a:t>
            </a:r>
          </a:p>
        </p:txBody>
      </p:sp>
      <p:sp>
        <p:nvSpPr>
          <p:cNvPr id="97309" name="Text Box 29">
            <a:extLst>
              <a:ext uri="{FF2B5EF4-FFF2-40B4-BE49-F238E27FC236}">
                <a16:creationId xmlns:a16="http://schemas.microsoft.com/office/drawing/2014/main" id="{8757B942-6E54-470F-9B7D-A91AA0D63505}"/>
              </a:ext>
            </a:extLst>
          </p:cNvPr>
          <p:cNvSpPr txBox="1">
            <a:spLocks noChangeArrowheads="1"/>
          </p:cNvSpPr>
          <p:nvPr/>
        </p:nvSpPr>
        <p:spPr bwMode="auto">
          <a:xfrm>
            <a:off x="4876801" y="379888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wipe(up)">
                                      <p:cBhvr>
                                        <p:cTn id="7" dur="500"/>
                                        <p:tgtEl>
                                          <p:spTgt spid="97303"/>
                                        </p:tgtEl>
                                      </p:cBhvr>
                                    </p:animEffect>
                                  </p:childTnLst>
                                </p:cTn>
                              </p:par>
                            </p:childTnLst>
                          </p:cTn>
                        </p:par>
                        <p:par>
                          <p:cTn id="8" fill="hold" nodeType="afterGroup">
                            <p:stCondLst>
                              <p:cond delay="500"/>
                            </p:stCondLst>
                            <p:childTnLst>
                              <p:par>
                                <p:cTn id="9" presetID="0" presetClass="path" presetSubtype="0" accel="50000" decel="50000" fill="hold" grpId="0" nodeType="afterEffect">
                                  <p:stCondLst>
                                    <p:cond delay="0"/>
                                  </p:stCondLst>
                                  <p:childTnLst>
                                    <p:animMotion origin="layout" path="M -2.22222E-6 -2.22068E-7 L 0.05834 0.07772 " pathEditMode="relative" ptsTypes="AA">
                                      <p:cBhvr>
                                        <p:cTn id="10" dur="2000" fill="hold"/>
                                        <p:tgtEl>
                                          <p:spTgt spid="97302"/>
                                        </p:tgtEl>
                                        <p:attrNameLst>
                                          <p:attrName>ppt_x</p:attrName>
                                          <p:attrName>ppt_y</p:attrName>
                                        </p:attrNameLst>
                                      </p:cBhvr>
                                    </p:animMotion>
                                  </p:childTnLst>
                                </p:cTn>
                              </p:par>
                              <p:par>
                                <p:cTn id="11" presetID="9" presetClass="exit" presetSubtype="0" fill="hold" grpId="1" nodeType="withEffect">
                                  <p:stCondLst>
                                    <p:cond delay="500"/>
                                  </p:stCondLst>
                                  <p:childTnLst>
                                    <p:animEffect transition="out" filter="dissolve">
                                      <p:cBhvr>
                                        <p:cTn id="12" dur="2000"/>
                                        <p:tgtEl>
                                          <p:spTgt spid="97302"/>
                                        </p:tgtEl>
                                      </p:cBhvr>
                                    </p:animEffect>
                                    <p:set>
                                      <p:cBhvr>
                                        <p:cTn id="13" dur="1" fill="hold">
                                          <p:stCondLst>
                                            <p:cond delay="1999"/>
                                          </p:stCondLst>
                                        </p:cTn>
                                        <p:tgtEl>
                                          <p:spTgt spid="97302"/>
                                        </p:tgtEl>
                                        <p:attrNameLst>
                                          <p:attrName>style.visibility</p:attrName>
                                        </p:attrNameLst>
                                      </p:cBhvr>
                                      <p:to>
                                        <p:strVal val="hidden"/>
                                      </p:to>
                                    </p:set>
                                  </p:childTnLst>
                                </p:cTn>
                              </p:par>
                              <p:par>
                                <p:cTn id="14" presetID="9" presetClass="entr" presetSubtype="0" fill="hold" grpId="0" nodeType="withEffect">
                                  <p:stCondLst>
                                    <p:cond delay="1000"/>
                                  </p:stCondLst>
                                  <p:childTnLst>
                                    <p:set>
                                      <p:cBhvr>
                                        <p:cTn id="15" dur="1" fill="hold">
                                          <p:stCondLst>
                                            <p:cond delay="0"/>
                                          </p:stCondLst>
                                        </p:cTn>
                                        <p:tgtEl>
                                          <p:spTgt spid="97305"/>
                                        </p:tgtEl>
                                        <p:attrNameLst>
                                          <p:attrName>style.visibility</p:attrName>
                                        </p:attrNameLst>
                                      </p:cBhvr>
                                      <p:to>
                                        <p:strVal val="visible"/>
                                      </p:to>
                                    </p:set>
                                    <p:animEffect transition="in" filter="dissolve">
                                      <p:cBhvr>
                                        <p:cTn id="16" dur="2000"/>
                                        <p:tgtEl>
                                          <p:spTgt spid="97305"/>
                                        </p:tgtEl>
                                      </p:cBhvr>
                                    </p:animEffect>
                                  </p:childTnLst>
                                </p:cTn>
                              </p:par>
                            </p:childTnLst>
                          </p:cTn>
                        </p:par>
                        <p:par>
                          <p:cTn id="17" fill="hold" nodeType="afterGroup">
                            <p:stCondLst>
                              <p:cond delay="3500"/>
                            </p:stCondLst>
                            <p:childTnLst>
                              <p:par>
                                <p:cTn id="18" presetID="17" presetClass="exit" presetSubtype="10" fill="hold" nodeType="afterEffect">
                                  <p:stCondLst>
                                    <p:cond delay="0"/>
                                  </p:stCondLst>
                                  <p:childTnLst>
                                    <p:anim calcmode="lin" valueType="num">
                                      <p:cBhvr>
                                        <p:cTn id="19" dur="500"/>
                                        <p:tgtEl>
                                          <p:spTgt spid="97303"/>
                                        </p:tgtEl>
                                        <p:attrNameLst>
                                          <p:attrName>ppt_w</p:attrName>
                                        </p:attrNameLst>
                                      </p:cBhvr>
                                      <p:tavLst>
                                        <p:tav tm="0">
                                          <p:val>
                                            <p:strVal val="ppt_w"/>
                                          </p:val>
                                        </p:tav>
                                        <p:tav tm="100000">
                                          <p:val>
                                            <p:fltVal val="0"/>
                                          </p:val>
                                        </p:tav>
                                      </p:tavLst>
                                    </p:anim>
                                    <p:anim calcmode="lin" valueType="num">
                                      <p:cBhvr>
                                        <p:cTn id="20" dur="500"/>
                                        <p:tgtEl>
                                          <p:spTgt spid="97303"/>
                                        </p:tgtEl>
                                        <p:attrNameLst>
                                          <p:attrName>ppt_h</p:attrName>
                                        </p:attrNameLst>
                                      </p:cBhvr>
                                      <p:tavLst>
                                        <p:tav tm="0">
                                          <p:val>
                                            <p:strVal val="ppt_h"/>
                                          </p:val>
                                        </p:tav>
                                        <p:tav tm="100000">
                                          <p:val>
                                            <p:strVal val="ppt_h"/>
                                          </p:val>
                                        </p:tav>
                                      </p:tavLst>
                                    </p:anim>
                                    <p:set>
                                      <p:cBhvr>
                                        <p:cTn id="21" dur="1" fill="hold">
                                          <p:stCondLst>
                                            <p:cond delay="499"/>
                                          </p:stCondLst>
                                        </p:cTn>
                                        <p:tgtEl>
                                          <p:spTgt spid="97303"/>
                                        </p:tgtEl>
                                        <p:attrNameLst>
                                          <p:attrName>style.visibility</p:attrName>
                                        </p:attrNameLst>
                                      </p:cBhvr>
                                      <p:to>
                                        <p:strVal val="hidden"/>
                                      </p:to>
                                    </p:set>
                                  </p:childTnLst>
                                </p:cTn>
                              </p:par>
                            </p:childTnLst>
                          </p:cTn>
                        </p:par>
                        <p:par>
                          <p:cTn id="22" fill="hold" nodeType="afterGroup">
                            <p:stCondLst>
                              <p:cond delay="4000"/>
                            </p:stCondLst>
                            <p:childTnLst>
                              <p:par>
                                <p:cTn id="23" presetID="53" presetClass="entr" presetSubtype="0" fill="hold" grpId="0" nodeType="afterEffect">
                                  <p:stCondLst>
                                    <p:cond delay="0"/>
                                  </p:stCondLst>
                                  <p:childTnLst>
                                    <p:set>
                                      <p:cBhvr>
                                        <p:cTn id="24" dur="1" fill="hold">
                                          <p:stCondLst>
                                            <p:cond delay="0"/>
                                          </p:stCondLst>
                                        </p:cTn>
                                        <p:tgtEl>
                                          <p:spTgt spid="97309"/>
                                        </p:tgtEl>
                                        <p:attrNameLst>
                                          <p:attrName>style.visibility</p:attrName>
                                        </p:attrNameLst>
                                      </p:cBhvr>
                                      <p:to>
                                        <p:strVal val="visible"/>
                                      </p:to>
                                    </p:set>
                                    <p:anim calcmode="lin" valueType="num">
                                      <p:cBhvr>
                                        <p:cTn id="25" dur="500" fill="hold"/>
                                        <p:tgtEl>
                                          <p:spTgt spid="97309"/>
                                        </p:tgtEl>
                                        <p:attrNameLst>
                                          <p:attrName>ppt_w</p:attrName>
                                        </p:attrNameLst>
                                      </p:cBhvr>
                                      <p:tavLst>
                                        <p:tav tm="0">
                                          <p:val>
                                            <p:fltVal val="0"/>
                                          </p:val>
                                        </p:tav>
                                        <p:tav tm="100000">
                                          <p:val>
                                            <p:strVal val="#ppt_w"/>
                                          </p:val>
                                        </p:tav>
                                      </p:tavLst>
                                    </p:anim>
                                    <p:anim calcmode="lin" valueType="num">
                                      <p:cBhvr>
                                        <p:cTn id="26" dur="500" fill="hold"/>
                                        <p:tgtEl>
                                          <p:spTgt spid="97309"/>
                                        </p:tgtEl>
                                        <p:attrNameLst>
                                          <p:attrName>ppt_h</p:attrName>
                                        </p:attrNameLst>
                                      </p:cBhvr>
                                      <p:tavLst>
                                        <p:tav tm="0">
                                          <p:val>
                                            <p:fltVal val="0"/>
                                          </p:val>
                                        </p:tav>
                                        <p:tav tm="100000">
                                          <p:val>
                                            <p:strVal val="#ppt_h"/>
                                          </p:val>
                                        </p:tav>
                                      </p:tavLst>
                                    </p:anim>
                                    <p:animEffect transition="in" filter="fade">
                                      <p:cBhvr>
                                        <p:cTn id="27"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2" grpId="0"/>
      <p:bldP spid="97302" grpId="1"/>
      <p:bldP spid="97305" grpId="0"/>
      <p:bldP spid="973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66E5-B215-4EF9-937D-97DC37FBC62A}"/>
              </a:ext>
            </a:extLst>
          </p:cNvPr>
          <p:cNvSpPr>
            <a:spLocks noGrp="1"/>
          </p:cNvSpPr>
          <p:nvPr>
            <p:ph type="title"/>
          </p:nvPr>
        </p:nvSpPr>
        <p:spPr>
          <a:xfrm>
            <a:off x="449927" y="-124019"/>
            <a:ext cx="10515600" cy="1325563"/>
          </a:xfrm>
        </p:spPr>
        <p:txBody>
          <a:bodyPr/>
          <a:lstStyle/>
          <a:p>
            <a:r>
              <a:rPr lang="en-US" dirty="0">
                <a:solidFill>
                  <a:srgbClr val="FF0000"/>
                </a:solidFill>
                <a:effectLst>
                  <a:outerShdw blurRad="38100" dist="38100" dir="2700000" algn="tl">
                    <a:srgbClr val="000000">
                      <a:alpha val="43137"/>
                    </a:srgbClr>
                  </a:outerShdw>
                </a:effectLst>
              </a:rPr>
              <a:t>Data Table</a:t>
            </a:r>
          </a:p>
        </p:txBody>
      </p:sp>
      <p:graphicFrame>
        <p:nvGraphicFramePr>
          <p:cNvPr id="4" name="Content Placeholder 3">
            <a:extLst>
              <a:ext uri="{FF2B5EF4-FFF2-40B4-BE49-F238E27FC236}">
                <a16:creationId xmlns:a16="http://schemas.microsoft.com/office/drawing/2014/main" id="{B6D91445-1D3C-42C0-A79E-17D48640F768}"/>
              </a:ext>
            </a:extLst>
          </p:cNvPr>
          <p:cNvGraphicFramePr>
            <a:graphicFrameLocks noGrp="1"/>
          </p:cNvGraphicFramePr>
          <p:nvPr>
            <p:ph idx="1"/>
            <p:extLst>
              <p:ext uri="{D42A27DB-BD31-4B8C-83A1-F6EECF244321}">
                <p14:modId xmlns:p14="http://schemas.microsoft.com/office/powerpoint/2010/main" val="431458896"/>
              </p:ext>
            </p:extLst>
          </p:nvPr>
        </p:nvGraphicFramePr>
        <p:xfrm>
          <a:off x="289463" y="1232322"/>
          <a:ext cx="10712778" cy="5420360"/>
        </p:xfrm>
        <a:graphic>
          <a:graphicData uri="http://schemas.openxmlformats.org/drawingml/2006/table">
            <a:tbl>
              <a:tblPr firstRow="1" bandRow="1">
                <a:tableStyleId>{5940675A-B579-460E-94D1-54222C63F5DA}</a:tableStyleId>
              </a:tblPr>
              <a:tblGrid>
                <a:gridCol w="1950558">
                  <a:extLst>
                    <a:ext uri="{9D8B030D-6E8A-4147-A177-3AD203B41FA5}">
                      <a16:colId xmlns:a16="http://schemas.microsoft.com/office/drawing/2014/main" val="3001400380"/>
                    </a:ext>
                  </a:extLst>
                </a:gridCol>
                <a:gridCol w="1012226">
                  <a:extLst>
                    <a:ext uri="{9D8B030D-6E8A-4147-A177-3AD203B41FA5}">
                      <a16:colId xmlns:a16="http://schemas.microsoft.com/office/drawing/2014/main" val="1379762873"/>
                    </a:ext>
                  </a:extLst>
                </a:gridCol>
                <a:gridCol w="1480009">
                  <a:extLst>
                    <a:ext uri="{9D8B030D-6E8A-4147-A177-3AD203B41FA5}">
                      <a16:colId xmlns:a16="http://schemas.microsoft.com/office/drawing/2014/main" val="650385410"/>
                    </a:ext>
                  </a:extLst>
                </a:gridCol>
                <a:gridCol w="1461154">
                  <a:extLst>
                    <a:ext uri="{9D8B030D-6E8A-4147-A177-3AD203B41FA5}">
                      <a16:colId xmlns:a16="http://schemas.microsoft.com/office/drawing/2014/main" val="3751356147"/>
                    </a:ext>
                  </a:extLst>
                </a:gridCol>
                <a:gridCol w="1432875">
                  <a:extLst>
                    <a:ext uri="{9D8B030D-6E8A-4147-A177-3AD203B41FA5}">
                      <a16:colId xmlns:a16="http://schemas.microsoft.com/office/drawing/2014/main" val="765651673"/>
                    </a:ext>
                  </a:extLst>
                </a:gridCol>
                <a:gridCol w="1385740">
                  <a:extLst>
                    <a:ext uri="{9D8B030D-6E8A-4147-A177-3AD203B41FA5}">
                      <a16:colId xmlns:a16="http://schemas.microsoft.com/office/drawing/2014/main" val="4143670992"/>
                    </a:ext>
                  </a:extLst>
                </a:gridCol>
                <a:gridCol w="1990216">
                  <a:extLst>
                    <a:ext uri="{9D8B030D-6E8A-4147-A177-3AD203B41FA5}">
                      <a16:colId xmlns:a16="http://schemas.microsoft.com/office/drawing/2014/main" val="916101505"/>
                    </a:ext>
                  </a:extLst>
                </a:gridCol>
              </a:tblGrid>
              <a:tr h="370840">
                <a:tc>
                  <a:txBody>
                    <a:bodyPr/>
                    <a:lstStyle/>
                    <a:p>
                      <a:pPr algn="ctr"/>
                      <a:r>
                        <a:rPr lang="en-US" dirty="0">
                          <a:effectLst>
                            <a:outerShdw blurRad="38100" dist="38100" dir="2700000" algn="tl">
                              <a:srgbClr val="000000">
                                <a:alpha val="43137"/>
                              </a:srgbClr>
                            </a:outerShdw>
                          </a:effectLst>
                        </a:rPr>
                        <a:t>Combination</a:t>
                      </a:r>
                    </a:p>
                  </a:txBody>
                  <a:tcPr/>
                </a:tc>
                <a:tc>
                  <a:txBody>
                    <a:bodyPr/>
                    <a:lstStyle/>
                    <a:p>
                      <a:pPr algn="ctr"/>
                      <a:r>
                        <a:rPr lang="en-US" dirty="0">
                          <a:effectLst>
                            <a:outerShdw blurRad="38100" dist="38100" dir="2700000" algn="tl">
                              <a:srgbClr val="000000">
                                <a:alpha val="43137"/>
                              </a:srgbClr>
                            </a:outerShdw>
                          </a:effectLst>
                        </a:rPr>
                        <a:t>Indicator</a:t>
                      </a:r>
                    </a:p>
                  </a:txBody>
                  <a:tcPr/>
                </a:tc>
                <a:tc>
                  <a:txBody>
                    <a:bodyPr/>
                    <a:lstStyle/>
                    <a:p>
                      <a:pPr algn="ctr"/>
                      <a:r>
                        <a:rPr lang="en-US" dirty="0">
                          <a:effectLst>
                            <a:outerShdw blurRad="38100" dist="38100" dir="2700000" algn="tl">
                              <a:srgbClr val="000000">
                                <a:alpha val="43137"/>
                              </a:srgbClr>
                            </a:outerShdw>
                          </a:effectLst>
                        </a:rPr>
                        <a:t>Base Molarity</a:t>
                      </a:r>
                    </a:p>
                  </a:txBody>
                  <a:tcPr/>
                </a:tc>
                <a:tc>
                  <a:txBody>
                    <a:bodyPr/>
                    <a:lstStyle/>
                    <a:p>
                      <a:pPr algn="ctr"/>
                      <a:r>
                        <a:rPr lang="en-US" dirty="0">
                          <a:effectLst>
                            <a:outerShdw blurRad="38100" dist="38100" dir="2700000" algn="tl">
                              <a:srgbClr val="000000">
                                <a:alpha val="43137"/>
                              </a:srgbClr>
                            </a:outerShdw>
                          </a:effectLst>
                        </a:rPr>
                        <a:t>Base Volume</a:t>
                      </a:r>
                    </a:p>
                  </a:txBody>
                  <a:tcPr/>
                </a:tc>
                <a:tc>
                  <a:txBody>
                    <a:bodyPr/>
                    <a:lstStyle/>
                    <a:p>
                      <a:pPr algn="ctr"/>
                      <a:r>
                        <a:rPr lang="en-US" dirty="0">
                          <a:effectLst>
                            <a:outerShdw blurRad="38100" dist="38100" dir="2700000" algn="tl">
                              <a:srgbClr val="000000">
                                <a:alpha val="43137"/>
                              </a:srgbClr>
                            </a:outerShdw>
                          </a:effectLst>
                        </a:rPr>
                        <a:t>Acid Molarity</a:t>
                      </a:r>
                    </a:p>
                  </a:txBody>
                  <a:tcPr/>
                </a:tc>
                <a:tc>
                  <a:txBody>
                    <a:bodyPr/>
                    <a:lstStyle/>
                    <a:p>
                      <a:pPr algn="ctr"/>
                      <a:r>
                        <a:rPr lang="en-US" dirty="0">
                          <a:effectLst>
                            <a:outerShdw blurRad="38100" dist="38100" dir="2700000" algn="tl">
                              <a:srgbClr val="000000">
                                <a:alpha val="43137"/>
                              </a:srgbClr>
                            </a:outerShdw>
                          </a:effectLst>
                        </a:rPr>
                        <a:t>Acid Volume</a:t>
                      </a:r>
                    </a:p>
                  </a:txBody>
                  <a:tcPr/>
                </a:tc>
                <a:tc>
                  <a:txBody>
                    <a:bodyPr/>
                    <a:lstStyle/>
                    <a:p>
                      <a:pPr algn="ctr"/>
                      <a:r>
                        <a:rPr lang="en-US" dirty="0">
                          <a:effectLst>
                            <a:outerShdw blurRad="38100" dist="38100" dir="2700000" algn="tl">
                              <a:srgbClr val="000000">
                                <a:alpha val="43137"/>
                              </a:srgbClr>
                            </a:outerShdw>
                          </a:effectLst>
                        </a:rPr>
                        <a:t>Sample Calculation</a:t>
                      </a:r>
                    </a:p>
                  </a:txBody>
                  <a:tcPr/>
                </a:tc>
                <a:extLst>
                  <a:ext uri="{0D108BD9-81ED-4DB2-BD59-A6C34878D82A}">
                    <a16:rowId xmlns:a16="http://schemas.microsoft.com/office/drawing/2014/main" val="598698404"/>
                  </a:ext>
                </a:extLst>
              </a:tr>
              <a:tr h="370840">
                <a:tc>
                  <a:txBody>
                    <a:bodyPr/>
                    <a:lstStyle/>
                    <a:p>
                      <a:endParaRPr lang="en-US" dirty="0"/>
                    </a:p>
                  </a:txBody>
                  <a:tcPr/>
                </a:tc>
                <a:tc>
                  <a:txBody>
                    <a:bodyPr/>
                    <a:lstStyle/>
                    <a:p>
                      <a:pPr algn="ctr"/>
                      <a:r>
                        <a:rPr lang="en-US" dirty="0"/>
                        <a:t>M or P</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rowSpan="7">
                  <a:txBody>
                    <a:bodyPr/>
                    <a:lstStyle/>
                    <a:p>
                      <a:endParaRPr lang="en-US" dirty="0"/>
                    </a:p>
                    <a:p>
                      <a:endParaRPr lang="en-US" dirty="0"/>
                    </a:p>
                    <a:p>
                      <a:endParaRPr lang="en-US" dirty="0"/>
                    </a:p>
                  </a:txBody>
                  <a:tcPr/>
                </a:tc>
                <a:extLst>
                  <a:ext uri="{0D108BD9-81ED-4DB2-BD59-A6C34878D82A}">
                    <a16:rowId xmlns:a16="http://schemas.microsoft.com/office/drawing/2014/main" val="3567233129"/>
                  </a:ext>
                </a:extLst>
              </a:tr>
              <a:tr h="370840">
                <a:tc>
                  <a:txBody>
                    <a:bodyPr/>
                    <a:lstStyle/>
                    <a:p>
                      <a:r>
                        <a:rPr lang="en-US" dirty="0"/>
                        <a:t>HCl  vs  NaOH</a:t>
                      </a:r>
                    </a:p>
                  </a:txBody>
                  <a:tcPr/>
                </a:tc>
                <a:tc>
                  <a:txBody>
                    <a:bodyPr/>
                    <a:lstStyle/>
                    <a:p>
                      <a:r>
                        <a:rPr lang="en-US" dirty="0"/>
                        <a:t>Trial </a:t>
                      </a:r>
                    </a:p>
                    <a:p>
                      <a:r>
                        <a:rPr lang="en-US" dirty="0"/>
                        <a:t>1</a:t>
                      </a:r>
                    </a:p>
                    <a:p>
                      <a:r>
                        <a:rPr lang="en-US" dirty="0"/>
                        <a:t>2</a:t>
                      </a:r>
                    </a:p>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724897982"/>
                  </a:ext>
                </a:extLst>
              </a:tr>
              <a:tr h="370840">
                <a:tc>
                  <a:txBody>
                    <a:bodyPr/>
                    <a:lstStyle/>
                    <a:p>
                      <a:r>
                        <a:rPr lang="en-US" dirty="0"/>
                        <a:t>HCl  vs  KOH</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vMerge="1">
                  <a:txBody>
                    <a:bodyPr/>
                    <a:lstStyle/>
                    <a:p>
                      <a:pPr algn="ctr"/>
                      <a:endParaRPr lang="en-US" dirty="0"/>
                    </a:p>
                  </a:txBody>
                  <a:tcPr/>
                </a:tc>
                <a:extLst>
                  <a:ext uri="{0D108BD9-81ED-4DB2-BD59-A6C34878D82A}">
                    <a16:rowId xmlns:a16="http://schemas.microsoft.com/office/drawing/2014/main" val="3539447296"/>
                  </a:ext>
                </a:extLst>
              </a:tr>
              <a:tr h="370840">
                <a:tc>
                  <a:txBody>
                    <a:bodyPr/>
                    <a:lstStyle/>
                    <a:p>
                      <a:r>
                        <a:rPr lang="en-US" dirty="0"/>
                        <a:t>HCl  vs  Sr(OH)</a:t>
                      </a:r>
                      <a:r>
                        <a:rPr lang="en-US" baseline="-25000" dirty="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953988933"/>
                  </a:ext>
                </a:extLst>
              </a:tr>
              <a:tr h="370840">
                <a:tc>
                  <a:txBody>
                    <a:bodyPr/>
                    <a:lstStyle/>
                    <a:p>
                      <a:r>
                        <a:rPr lang="en-US" dirty="0"/>
                        <a:t>H</a:t>
                      </a:r>
                      <a:r>
                        <a:rPr lang="en-US" baseline="-25000" dirty="0"/>
                        <a:t>2</a:t>
                      </a:r>
                      <a:r>
                        <a:rPr lang="en-US" dirty="0"/>
                        <a:t>SO</a:t>
                      </a:r>
                      <a:r>
                        <a:rPr lang="en-US" baseline="-25000" dirty="0"/>
                        <a:t>4</a:t>
                      </a:r>
                      <a:r>
                        <a:rPr lang="en-US" dirty="0"/>
                        <a:t>  vs  KOH</a:t>
                      </a:r>
                    </a:p>
                    <a:p>
                      <a:endParaRPr lang="en-US" dirty="0"/>
                    </a:p>
                    <a:p>
                      <a:endParaRPr lang="en-US" dirty="0"/>
                    </a:p>
                  </a:txBody>
                  <a:tcPr/>
                </a:tc>
                <a:tc>
                  <a:txBody>
                    <a:bodyPr/>
                    <a:lstStyle/>
                    <a:p>
                      <a:r>
                        <a:rPr lang="en-US" dirty="0"/>
                        <a:t>Trial </a:t>
                      </a:r>
                    </a:p>
                    <a:p>
                      <a:r>
                        <a:rPr lang="en-US" dirty="0"/>
                        <a:t>1</a:t>
                      </a:r>
                    </a:p>
                    <a:p>
                      <a:r>
                        <a:rPr lang="en-US" dirty="0"/>
                        <a:t>2</a:t>
                      </a:r>
                    </a:p>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978168407"/>
                  </a:ext>
                </a:extLst>
              </a:tr>
              <a:tr h="370840">
                <a:tc>
                  <a:txBody>
                    <a:bodyPr/>
                    <a:lstStyle/>
                    <a:p>
                      <a:r>
                        <a:rPr lang="en-US" dirty="0"/>
                        <a:t>HClO</a:t>
                      </a:r>
                      <a:r>
                        <a:rPr lang="en-US" baseline="-25000" dirty="0"/>
                        <a:t>4</a:t>
                      </a:r>
                      <a:r>
                        <a:rPr lang="en-US" dirty="0"/>
                        <a:t>  vs Ba(OH)</a:t>
                      </a:r>
                      <a:r>
                        <a:rPr lang="en-US" baseline="-25000" dirty="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661444688"/>
                  </a:ext>
                </a:extLst>
              </a:tr>
              <a:tr h="370840">
                <a:tc>
                  <a:txBody>
                    <a:bodyPr/>
                    <a:lstStyle/>
                    <a:p>
                      <a:r>
                        <a:rPr lang="en-US" dirty="0"/>
                        <a:t>CH</a:t>
                      </a:r>
                      <a:r>
                        <a:rPr lang="en-US" baseline="-25000" dirty="0"/>
                        <a:t>3</a:t>
                      </a:r>
                      <a:r>
                        <a:rPr lang="en-US" dirty="0"/>
                        <a:t>COOH vs NaOH</a:t>
                      </a:r>
                    </a:p>
                  </a:txBody>
                  <a:tcPr/>
                </a:tc>
                <a:tc>
                  <a:txBody>
                    <a:bodyPr/>
                    <a:lstStyle/>
                    <a:p>
                      <a:r>
                        <a:rPr lang="en-US" dirty="0"/>
                        <a:t>Trial</a:t>
                      </a:r>
                    </a:p>
                    <a:p>
                      <a:r>
                        <a:rPr lang="en-US" dirty="0"/>
                        <a:t>1</a:t>
                      </a:r>
                    </a:p>
                    <a:p>
                      <a:r>
                        <a:rPr lang="en-US" dirty="0"/>
                        <a:t>2</a:t>
                      </a:r>
                    </a:p>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559472220"/>
                  </a:ext>
                </a:extLst>
              </a:tr>
            </a:tbl>
          </a:graphicData>
        </a:graphic>
      </p:graphicFrame>
      <p:sp>
        <p:nvSpPr>
          <p:cNvPr id="5" name="Rectangle 4">
            <a:extLst>
              <a:ext uri="{FF2B5EF4-FFF2-40B4-BE49-F238E27FC236}">
                <a16:creationId xmlns:a16="http://schemas.microsoft.com/office/drawing/2014/main" id="{9862831C-E78D-4C9B-A1AA-82839CED80FE}"/>
              </a:ext>
            </a:extLst>
          </p:cNvPr>
          <p:cNvSpPr/>
          <p:nvPr/>
        </p:nvSpPr>
        <p:spPr>
          <a:xfrm>
            <a:off x="5789045" y="840827"/>
            <a:ext cx="5176482" cy="369332"/>
          </a:xfrm>
          <a:prstGeom prst="rect">
            <a:avLst/>
          </a:prstGeom>
        </p:spPr>
        <p:txBody>
          <a:bodyPr wrap="none">
            <a:spAutoFit/>
          </a:bodyPr>
          <a:lstStyle/>
          <a:p>
            <a:r>
              <a:rPr kumimoji="0" lang="en-US" altLang="en-US" b="0" i="0" u="none" strike="noStrike" cap="none" normalizeH="0" baseline="0" dirty="0">
                <a:ln>
                  <a:noFill/>
                </a:ln>
                <a:solidFill>
                  <a:srgbClr val="1155CC"/>
                </a:solidFill>
                <a:effectLst/>
                <a:latin typeface="Calibri" panose="020F0502020204030204" pitchFamily="34" charset="0"/>
                <a:ea typeface="Arial" panose="020B0604020202020204" pitchFamily="34" charset="0"/>
                <a:cs typeface="Calibri" panose="020F0502020204030204" pitchFamily="34" charset="0"/>
                <a:hlinkClick r:id="rId2"/>
              </a:rPr>
              <a:t>https://pages.uoregon.edu/tgreenbo/acid_base.html</a:t>
            </a:r>
            <a:endParaRPr lang="en-US" dirty="0"/>
          </a:p>
        </p:txBody>
      </p:sp>
      <p:pic>
        <p:nvPicPr>
          <p:cNvPr id="6" name="Picture 2" descr="Journals on Titration | Acid-base titrations Research articles | Edelweiss  Chemical Science">
            <a:extLst>
              <a:ext uri="{FF2B5EF4-FFF2-40B4-BE49-F238E27FC236}">
                <a16:creationId xmlns:a16="http://schemas.microsoft.com/office/drawing/2014/main" id="{0540C1D9-0679-49A6-AC90-46FA1D52B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6849" y="5122213"/>
            <a:ext cx="1040545" cy="1529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cid-base titration - Stock Image - A500/0350 - Science Photo Library">
            <a:extLst>
              <a:ext uri="{FF2B5EF4-FFF2-40B4-BE49-F238E27FC236}">
                <a16:creationId xmlns:a16="http://schemas.microsoft.com/office/drawing/2014/main" id="{BDC23A37-228F-4506-AB6D-ABEB0A314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6848" y="3479201"/>
            <a:ext cx="1040545" cy="15217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cid-base titration - Stock Image - A500/0349 - Science Photo Library">
            <a:extLst>
              <a:ext uri="{FF2B5EF4-FFF2-40B4-BE49-F238E27FC236}">
                <a16:creationId xmlns:a16="http://schemas.microsoft.com/office/drawing/2014/main" id="{4CC72891-48C6-46B8-969A-78D3C1E2D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3815" y="1828024"/>
            <a:ext cx="1040546" cy="15298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8B6CB3-1984-4F69-BE20-07150580BC48}"/>
              </a:ext>
            </a:extLst>
          </p:cNvPr>
          <p:cNvSpPr txBox="1"/>
          <p:nvPr/>
        </p:nvSpPr>
        <p:spPr>
          <a:xfrm>
            <a:off x="11058356" y="4939156"/>
            <a:ext cx="1133644" cy="253916"/>
          </a:xfrm>
          <a:prstGeom prst="rect">
            <a:avLst/>
          </a:prstGeom>
          <a:noFill/>
        </p:spPr>
        <p:txBody>
          <a:bodyPr wrap="none" rtlCol="0">
            <a:spAutoFit/>
          </a:bodyPr>
          <a:lstStyle/>
          <a:p>
            <a:r>
              <a:rPr lang="en-US" sz="1050" dirty="0" err="1"/>
              <a:t>bromthymol</a:t>
            </a:r>
            <a:r>
              <a:rPr lang="en-US" sz="1050" dirty="0"/>
              <a:t> blue</a:t>
            </a:r>
          </a:p>
        </p:txBody>
      </p:sp>
      <p:sp>
        <p:nvSpPr>
          <p:cNvPr id="10" name="TextBox 9">
            <a:extLst>
              <a:ext uri="{FF2B5EF4-FFF2-40B4-BE49-F238E27FC236}">
                <a16:creationId xmlns:a16="http://schemas.microsoft.com/office/drawing/2014/main" id="{2E207A3B-0218-4BEE-9A80-7B9E1C7B0EDD}"/>
              </a:ext>
            </a:extLst>
          </p:cNvPr>
          <p:cNvSpPr txBox="1"/>
          <p:nvPr/>
        </p:nvSpPr>
        <p:spPr>
          <a:xfrm>
            <a:off x="11073815" y="3273761"/>
            <a:ext cx="979755" cy="253916"/>
          </a:xfrm>
          <a:prstGeom prst="rect">
            <a:avLst/>
          </a:prstGeom>
          <a:noFill/>
        </p:spPr>
        <p:txBody>
          <a:bodyPr wrap="none" rtlCol="0">
            <a:spAutoFit/>
          </a:bodyPr>
          <a:lstStyle/>
          <a:p>
            <a:r>
              <a:rPr lang="en-US" sz="1050" dirty="0"/>
              <a:t>methyl orange</a:t>
            </a:r>
          </a:p>
        </p:txBody>
      </p:sp>
      <p:sp>
        <p:nvSpPr>
          <p:cNvPr id="11" name="TextBox 10">
            <a:extLst>
              <a:ext uri="{FF2B5EF4-FFF2-40B4-BE49-F238E27FC236}">
                <a16:creationId xmlns:a16="http://schemas.microsoft.com/office/drawing/2014/main" id="{BA115485-E82E-4A47-9319-B2392C6462A6}"/>
              </a:ext>
            </a:extLst>
          </p:cNvPr>
          <p:cNvSpPr txBox="1"/>
          <p:nvPr/>
        </p:nvSpPr>
        <p:spPr>
          <a:xfrm>
            <a:off x="11124994" y="6629626"/>
            <a:ext cx="1013419" cy="253916"/>
          </a:xfrm>
          <a:prstGeom prst="rect">
            <a:avLst/>
          </a:prstGeom>
          <a:noFill/>
        </p:spPr>
        <p:txBody>
          <a:bodyPr wrap="none" rtlCol="0">
            <a:spAutoFit/>
          </a:bodyPr>
          <a:lstStyle/>
          <a:p>
            <a:r>
              <a:rPr lang="en-US" sz="1050" dirty="0"/>
              <a:t>phenolpthalein</a:t>
            </a:r>
          </a:p>
        </p:txBody>
      </p:sp>
      <p:sp>
        <p:nvSpPr>
          <p:cNvPr id="8" name="TextBox 7">
            <a:extLst>
              <a:ext uri="{FF2B5EF4-FFF2-40B4-BE49-F238E27FC236}">
                <a16:creationId xmlns:a16="http://schemas.microsoft.com/office/drawing/2014/main" id="{D4C43592-748D-4336-ACD3-E63A5CD3116F}"/>
              </a:ext>
            </a:extLst>
          </p:cNvPr>
          <p:cNvSpPr txBox="1"/>
          <p:nvPr/>
        </p:nvSpPr>
        <p:spPr>
          <a:xfrm>
            <a:off x="498817" y="847601"/>
            <a:ext cx="5402569" cy="369332"/>
          </a:xfrm>
          <a:prstGeom prst="rect">
            <a:avLst/>
          </a:prstGeom>
          <a:noFill/>
        </p:spPr>
        <p:txBody>
          <a:bodyPr wrap="none" rtlCol="0">
            <a:spAutoFit/>
          </a:bodyPr>
          <a:lstStyle/>
          <a:p>
            <a:r>
              <a:rPr lang="en-US" dirty="0"/>
              <a:t>Complete the chart using the Titration lab simulation @</a:t>
            </a:r>
          </a:p>
        </p:txBody>
      </p:sp>
      <p:sp>
        <p:nvSpPr>
          <p:cNvPr id="9" name="TextBox 8">
            <a:extLst>
              <a:ext uri="{FF2B5EF4-FFF2-40B4-BE49-F238E27FC236}">
                <a16:creationId xmlns:a16="http://schemas.microsoft.com/office/drawing/2014/main" id="{356B5FE5-F7BD-48D8-A0A8-1C97603E1AEC}"/>
              </a:ext>
            </a:extLst>
          </p:cNvPr>
          <p:cNvSpPr txBox="1"/>
          <p:nvPr/>
        </p:nvSpPr>
        <p:spPr>
          <a:xfrm>
            <a:off x="7532039" y="274713"/>
            <a:ext cx="3514104" cy="369332"/>
          </a:xfrm>
          <a:prstGeom prst="rect">
            <a:avLst/>
          </a:prstGeom>
          <a:noFill/>
        </p:spPr>
        <p:txBody>
          <a:bodyPr wrap="none" rtlCol="0">
            <a:spAutoFit/>
          </a:bodyPr>
          <a:lstStyle/>
          <a:p>
            <a:r>
              <a:rPr lang="en-US" dirty="0"/>
              <a:t>Name________________________</a:t>
            </a:r>
          </a:p>
        </p:txBody>
      </p:sp>
    </p:spTree>
    <p:extLst>
      <p:ext uri="{BB962C8B-B14F-4D97-AF65-F5344CB8AC3E}">
        <p14:creationId xmlns:p14="http://schemas.microsoft.com/office/powerpoint/2010/main" val="2464598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Oval 2">
            <a:extLst>
              <a:ext uri="{FF2B5EF4-FFF2-40B4-BE49-F238E27FC236}">
                <a16:creationId xmlns:a16="http://schemas.microsoft.com/office/drawing/2014/main" id="{4712CD82-4A11-4873-A253-66E87D43EB32}"/>
              </a:ext>
            </a:extLst>
          </p:cNvPr>
          <p:cNvSpPr>
            <a:spLocks noChangeArrowheads="1"/>
          </p:cNvSpPr>
          <p:nvPr/>
        </p:nvSpPr>
        <p:spPr bwMode="auto">
          <a:xfrm flipH="1">
            <a:off x="4175125" y="3128963"/>
            <a:ext cx="673100" cy="673100"/>
          </a:xfrm>
          <a:prstGeom prst="ellipse">
            <a:avLst/>
          </a:prstGeom>
          <a:gradFill rotWithShape="1">
            <a:gsLst>
              <a:gs pos="0">
                <a:srgbClr val="FFFFFF"/>
              </a:gs>
              <a:gs pos="100000">
                <a:srgbClr val="FFFFFF">
                  <a:gamma/>
                  <a:shade val="48627"/>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28575" algn="ctr">
                <a:solidFill>
                  <a:srgbClr val="FFFFFF"/>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H</a:t>
            </a:r>
          </a:p>
        </p:txBody>
      </p:sp>
      <p:sp>
        <p:nvSpPr>
          <p:cNvPr id="98307" name="Oval 3">
            <a:extLst>
              <a:ext uri="{FF2B5EF4-FFF2-40B4-BE49-F238E27FC236}">
                <a16:creationId xmlns:a16="http://schemas.microsoft.com/office/drawing/2014/main" id="{6560E235-9CE4-4DF7-8C01-B3C210F1B426}"/>
              </a:ext>
            </a:extLst>
          </p:cNvPr>
          <p:cNvSpPr>
            <a:spLocks noChangeArrowheads="1"/>
          </p:cNvSpPr>
          <p:nvPr/>
        </p:nvSpPr>
        <p:spPr bwMode="auto">
          <a:xfrm flipH="1">
            <a:off x="4546601" y="2546351"/>
            <a:ext cx="900113" cy="898525"/>
          </a:xfrm>
          <a:prstGeom prst="ellipse">
            <a:avLst/>
          </a:prstGeom>
          <a:gradFill rotWithShape="1">
            <a:gsLst>
              <a:gs pos="0">
                <a:srgbClr val="FF3300"/>
              </a:gs>
              <a:gs pos="100000">
                <a:srgbClr val="FF3300">
                  <a:gamma/>
                  <a:shade val="46275"/>
                  <a:invGamma/>
                </a:srgbClr>
              </a:gs>
            </a:gsLst>
            <a:path path="shape">
              <a:fillToRect l="50000" t="50000" r="50000" b="50000"/>
            </a:path>
          </a:gradFill>
          <a:ln>
            <a:noFill/>
          </a:ln>
          <a:effectLst/>
          <a:extLst>
            <a:ext uri="{91240B29-F687-4F45-9708-019B960494DF}">
              <a14:hiddenLine xmlns:a14="http://schemas.microsoft.com/office/drawing/2010/main" w="381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O</a:t>
            </a:r>
          </a:p>
        </p:txBody>
      </p:sp>
      <p:sp>
        <p:nvSpPr>
          <p:cNvPr id="98308" name="Oval 4">
            <a:extLst>
              <a:ext uri="{FF2B5EF4-FFF2-40B4-BE49-F238E27FC236}">
                <a16:creationId xmlns:a16="http://schemas.microsoft.com/office/drawing/2014/main" id="{179D7568-8BFB-4A0D-BB14-ED24E7FC5F0A}"/>
              </a:ext>
            </a:extLst>
          </p:cNvPr>
          <p:cNvSpPr>
            <a:spLocks noChangeArrowheads="1"/>
          </p:cNvSpPr>
          <p:nvPr/>
        </p:nvSpPr>
        <p:spPr bwMode="auto">
          <a:xfrm flipH="1">
            <a:off x="5222875" y="2152650"/>
            <a:ext cx="973138" cy="977900"/>
          </a:xfrm>
          <a:prstGeom prst="ellipse">
            <a:avLst/>
          </a:prstGeom>
          <a:gradFill rotWithShape="1">
            <a:gsLst>
              <a:gs pos="0">
                <a:srgbClr val="C0C0C0"/>
              </a:gs>
              <a:gs pos="100000">
                <a:srgbClr val="C0C0C0">
                  <a:gamma/>
                  <a:shade val="15294"/>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57150">
                <a:solidFill>
                  <a:srgbClr val="808080"/>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C</a:t>
            </a:r>
          </a:p>
        </p:txBody>
      </p:sp>
      <p:sp>
        <p:nvSpPr>
          <p:cNvPr id="98309" name="Oval 5">
            <a:extLst>
              <a:ext uri="{FF2B5EF4-FFF2-40B4-BE49-F238E27FC236}">
                <a16:creationId xmlns:a16="http://schemas.microsoft.com/office/drawing/2014/main" id="{CA8BDAA8-7F92-4D55-AE0C-44E88BB07FE8}"/>
              </a:ext>
            </a:extLst>
          </p:cNvPr>
          <p:cNvSpPr>
            <a:spLocks noChangeArrowheads="1"/>
          </p:cNvSpPr>
          <p:nvPr/>
        </p:nvSpPr>
        <p:spPr bwMode="auto">
          <a:xfrm flipH="1">
            <a:off x="4937126" y="1571625"/>
            <a:ext cx="900113" cy="903288"/>
          </a:xfrm>
          <a:prstGeom prst="ellipse">
            <a:avLst/>
          </a:prstGeom>
          <a:gradFill rotWithShape="1">
            <a:gsLst>
              <a:gs pos="0">
                <a:srgbClr val="FF3300"/>
              </a:gs>
              <a:gs pos="100000">
                <a:srgbClr val="FF3300">
                  <a:gamma/>
                  <a:shade val="46275"/>
                  <a:invGamma/>
                </a:srgbClr>
              </a:gs>
            </a:gsLst>
            <a:path path="shape">
              <a:fillToRect l="50000" t="50000" r="50000" b="50000"/>
            </a:path>
          </a:gradFill>
          <a:ln>
            <a:noFill/>
          </a:ln>
          <a:effectLst/>
          <a:extLst>
            <a:ext uri="{91240B29-F687-4F45-9708-019B960494DF}">
              <a14:hiddenLine xmlns:a14="http://schemas.microsoft.com/office/drawing/2010/main" w="381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O</a:t>
            </a:r>
          </a:p>
        </p:txBody>
      </p:sp>
      <p:sp>
        <p:nvSpPr>
          <p:cNvPr id="98310" name="Oval 6">
            <a:extLst>
              <a:ext uri="{FF2B5EF4-FFF2-40B4-BE49-F238E27FC236}">
                <a16:creationId xmlns:a16="http://schemas.microsoft.com/office/drawing/2014/main" id="{DD3ECF0B-4780-4A54-8EA6-707F32222AE3}"/>
              </a:ext>
            </a:extLst>
          </p:cNvPr>
          <p:cNvSpPr>
            <a:spLocks noChangeArrowheads="1"/>
          </p:cNvSpPr>
          <p:nvPr/>
        </p:nvSpPr>
        <p:spPr bwMode="auto">
          <a:xfrm>
            <a:off x="6005514" y="2125664"/>
            <a:ext cx="974725" cy="973137"/>
          </a:xfrm>
          <a:prstGeom prst="ellipse">
            <a:avLst/>
          </a:prstGeom>
          <a:gradFill rotWithShape="1">
            <a:gsLst>
              <a:gs pos="0">
                <a:srgbClr val="C0C0C0"/>
              </a:gs>
              <a:gs pos="100000">
                <a:srgbClr val="C0C0C0">
                  <a:gamma/>
                  <a:shade val="15294"/>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57150">
                <a:solidFill>
                  <a:srgbClr val="80808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C</a:t>
            </a:r>
          </a:p>
        </p:txBody>
      </p:sp>
      <p:sp>
        <p:nvSpPr>
          <p:cNvPr id="98311" name="Oval 7">
            <a:extLst>
              <a:ext uri="{FF2B5EF4-FFF2-40B4-BE49-F238E27FC236}">
                <a16:creationId xmlns:a16="http://schemas.microsoft.com/office/drawing/2014/main" id="{4BE9AF5E-8A2D-4BF3-8A0C-6E98DD2BC88B}"/>
              </a:ext>
            </a:extLst>
          </p:cNvPr>
          <p:cNvSpPr>
            <a:spLocks noChangeArrowheads="1"/>
          </p:cNvSpPr>
          <p:nvPr/>
        </p:nvSpPr>
        <p:spPr bwMode="auto">
          <a:xfrm>
            <a:off x="6116638" y="1649413"/>
            <a:ext cx="673100" cy="673100"/>
          </a:xfrm>
          <a:prstGeom prst="ellipse">
            <a:avLst/>
          </a:prstGeom>
          <a:gradFill rotWithShape="1">
            <a:gsLst>
              <a:gs pos="0">
                <a:srgbClr val="FFFFFF"/>
              </a:gs>
              <a:gs pos="100000">
                <a:srgbClr val="FFFFFF">
                  <a:gamma/>
                  <a:shade val="48627"/>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H</a:t>
            </a:r>
          </a:p>
        </p:txBody>
      </p:sp>
      <p:sp>
        <p:nvSpPr>
          <p:cNvPr id="98312" name="Oval 8">
            <a:extLst>
              <a:ext uri="{FF2B5EF4-FFF2-40B4-BE49-F238E27FC236}">
                <a16:creationId xmlns:a16="http://schemas.microsoft.com/office/drawing/2014/main" id="{A4C9CB94-5085-4B57-A85C-C943347AB0D3}"/>
              </a:ext>
            </a:extLst>
          </p:cNvPr>
          <p:cNvSpPr>
            <a:spLocks noChangeArrowheads="1"/>
          </p:cNvSpPr>
          <p:nvPr/>
        </p:nvSpPr>
        <p:spPr bwMode="auto">
          <a:xfrm>
            <a:off x="6791325" y="2168525"/>
            <a:ext cx="673100" cy="673100"/>
          </a:xfrm>
          <a:prstGeom prst="ellipse">
            <a:avLst/>
          </a:prstGeom>
          <a:gradFill rotWithShape="1">
            <a:gsLst>
              <a:gs pos="0">
                <a:srgbClr val="FFFFFF"/>
              </a:gs>
              <a:gs pos="100000">
                <a:srgbClr val="FFFFFF">
                  <a:gamma/>
                  <a:shade val="48627"/>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H</a:t>
            </a:r>
          </a:p>
        </p:txBody>
      </p:sp>
      <p:sp>
        <p:nvSpPr>
          <p:cNvPr id="98313" name="Oval 9">
            <a:extLst>
              <a:ext uri="{FF2B5EF4-FFF2-40B4-BE49-F238E27FC236}">
                <a16:creationId xmlns:a16="http://schemas.microsoft.com/office/drawing/2014/main" id="{4A2AF674-5244-4E25-9380-5BD4E88C78B3}"/>
              </a:ext>
            </a:extLst>
          </p:cNvPr>
          <p:cNvSpPr>
            <a:spLocks noChangeArrowheads="1"/>
          </p:cNvSpPr>
          <p:nvPr/>
        </p:nvSpPr>
        <p:spPr bwMode="auto">
          <a:xfrm>
            <a:off x="6354763" y="2830513"/>
            <a:ext cx="673100" cy="673100"/>
          </a:xfrm>
          <a:prstGeom prst="ellipse">
            <a:avLst/>
          </a:prstGeom>
          <a:gradFill rotWithShape="1">
            <a:gsLst>
              <a:gs pos="0">
                <a:srgbClr val="FFFFFF"/>
              </a:gs>
              <a:gs pos="100000">
                <a:srgbClr val="FFFFFF">
                  <a:gamma/>
                  <a:shade val="48627"/>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H</a:t>
            </a:r>
          </a:p>
        </p:txBody>
      </p:sp>
      <p:sp>
        <p:nvSpPr>
          <p:cNvPr id="98314" name="WordArt 10">
            <a:extLst>
              <a:ext uri="{FF2B5EF4-FFF2-40B4-BE49-F238E27FC236}">
                <a16:creationId xmlns:a16="http://schemas.microsoft.com/office/drawing/2014/main" id="{D8AF06A1-BD34-4F95-8BC0-03906955EA13}"/>
              </a:ext>
            </a:extLst>
          </p:cNvPr>
          <p:cNvSpPr>
            <a:spLocks noChangeArrowheads="1" noChangeShapeType="1" noTextEdit="1"/>
          </p:cNvSpPr>
          <p:nvPr/>
        </p:nvSpPr>
        <p:spPr bwMode="auto">
          <a:xfrm>
            <a:off x="2998789" y="552451"/>
            <a:ext cx="5989637" cy="5381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FF"/>
                </a:solidFill>
                <a:latin typeface="Arial Black" panose="020B0A04020102020204" pitchFamily="34" charset="0"/>
              </a:rPr>
              <a:t>Ethanol (drinking alcohol)</a:t>
            </a:r>
          </a:p>
        </p:txBody>
      </p:sp>
      <p:sp>
        <p:nvSpPr>
          <p:cNvPr id="98315" name="Oval 11">
            <a:extLst>
              <a:ext uri="{FF2B5EF4-FFF2-40B4-BE49-F238E27FC236}">
                <a16:creationId xmlns:a16="http://schemas.microsoft.com/office/drawing/2014/main" id="{61BFE8E9-AE2D-4725-BC6F-70A6FA679108}"/>
              </a:ext>
            </a:extLst>
          </p:cNvPr>
          <p:cNvSpPr>
            <a:spLocks noChangeArrowheads="1"/>
          </p:cNvSpPr>
          <p:nvPr/>
        </p:nvSpPr>
        <p:spPr bwMode="auto">
          <a:xfrm>
            <a:off x="5037138" y="1758950"/>
            <a:ext cx="673100" cy="673100"/>
          </a:xfrm>
          <a:prstGeom prst="ellipse">
            <a:avLst/>
          </a:prstGeom>
          <a:gradFill rotWithShape="1">
            <a:gsLst>
              <a:gs pos="0">
                <a:srgbClr val="FFFFFF"/>
              </a:gs>
              <a:gs pos="100000">
                <a:srgbClr val="FFFFFF">
                  <a:gamma/>
                  <a:shade val="48627"/>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H</a:t>
            </a:r>
          </a:p>
        </p:txBody>
      </p:sp>
      <p:sp>
        <p:nvSpPr>
          <p:cNvPr id="98316" name="Oval 12">
            <a:extLst>
              <a:ext uri="{FF2B5EF4-FFF2-40B4-BE49-F238E27FC236}">
                <a16:creationId xmlns:a16="http://schemas.microsoft.com/office/drawing/2014/main" id="{F4A0EA05-B97B-45C5-AC3D-790B101CE07C}"/>
              </a:ext>
            </a:extLst>
          </p:cNvPr>
          <p:cNvSpPr>
            <a:spLocks noChangeArrowheads="1"/>
          </p:cNvSpPr>
          <p:nvPr/>
        </p:nvSpPr>
        <p:spPr bwMode="auto">
          <a:xfrm>
            <a:off x="5384800" y="2968625"/>
            <a:ext cx="673100" cy="673100"/>
          </a:xfrm>
          <a:prstGeom prst="ellipse">
            <a:avLst/>
          </a:prstGeom>
          <a:gradFill rotWithShape="1">
            <a:gsLst>
              <a:gs pos="0">
                <a:srgbClr val="FFFFFF"/>
              </a:gs>
              <a:gs pos="100000">
                <a:srgbClr val="FFFFFF">
                  <a:gamma/>
                  <a:shade val="48627"/>
                  <a:invGamma/>
                </a:srgbClr>
              </a:gs>
            </a:gsLst>
            <a:path path="shape">
              <a:fillToRect l="50000" t="50000" r="50000" b="50000"/>
            </a:path>
          </a:gradFill>
          <a:ln>
            <a:noFill/>
          </a:ln>
          <a:effectLst>
            <a:outerShdw dist="35921" dir="2700000" algn="ctr" rotWithShape="0">
              <a:schemeClr val="bg1"/>
            </a:outerShdw>
          </a:effectLst>
          <a:extLst>
            <a:ext uri="{91240B29-F687-4F45-9708-019B960494DF}">
              <a14:hiddenLine xmlns:a14="http://schemas.microsoft.com/office/drawing/2010/main" w="28575">
                <a:solidFill>
                  <a:srgbClr val="FFFFFF"/>
                </a:solidFill>
                <a:round/>
                <a:headEnd/>
                <a:tailEnd/>
              </a14:hiddenLine>
            </a:ext>
          </a:extLst>
        </p:spPr>
        <p:txBody>
          <a:bodyPr wrap="none" anchor="ctr"/>
          <a:lstStyle/>
          <a:p>
            <a:pPr algn="ctr" fontAlgn="base">
              <a:spcBef>
                <a:spcPct val="0"/>
              </a:spcBef>
              <a:spcAft>
                <a:spcPct val="0"/>
              </a:spcAft>
            </a:pPr>
            <a:r>
              <a:rPr lang="en-US" altLang="en-US" sz="2400">
                <a:solidFill>
                  <a:srgbClr val="000000"/>
                </a:solidFill>
                <a:latin typeface="Arial" panose="020B0604020202020204" pitchFamily="34" charset="0"/>
              </a:rPr>
              <a:t>H</a:t>
            </a:r>
          </a:p>
        </p:txBody>
      </p:sp>
      <p:sp>
        <p:nvSpPr>
          <p:cNvPr id="98317" name="WordArt 13">
            <a:extLst>
              <a:ext uri="{FF2B5EF4-FFF2-40B4-BE49-F238E27FC236}">
                <a16:creationId xmlns:a16="http://schemas.microsoft.com/office/drawing/2014/main" id="{9CCFA3E5-6829-4810-89C8-FDA6F3DFE78A}"/>
              </a:ext>
            </a:extLst>
          </p:cNvPr>
          <p:cNvSpPr>
            <a:spLocks noChangeArrowheads="1" noChangeShapeType="1" noTextEdit="1"/>
          </p:cNvSpPr>
          <p:nvPr/>
        </p:nvSpPr>
        <p:spPr bwMode="auto">
          <a:xfrm>
            <a:off x="3008313" y="554039"/>
            <a:ext cx="6146800" cy="6492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FF"/>
                </a:solidFill>
                <a:latin typeface="Arial Black" panose="020B0A04020102020204" pitchFamily="34" charset="0"/>
              </a:rPr>
              <a:t>Acetic acid (vinegar)</a:t>
            </a:r>
          </a:p>
        </p:txBody>
      </p:sp>
      <p:sp>
        <p:nvSpPr>
          <p:cNvPr id="98318" name="Oval 14">
            <a:extLst>
              <a:ext uri="{FF2B5EF4-FFF2-40B4-BE49-F238E27FC236}">
                <a16:creationId xmlns:a16="http://schemas.microsoft.com/office/drawing/2014/main" id="{0477E7DA-6F71-4F34-967C-B0CE591ECDF3}"/>
              </a:ext>
            </a:extLst>
          </p:cNvPr>
          <p:cNvSpPr>
            <a:spLocks noChangeArrowheads="1"/>
          </p:cNvSpPr>
          <p:nvPr/>
        </p:nvSpPr>
        <p:spPr bwMode="auto">
          <a:xfrm flipH="1">
            <a:off x="4281488" y="1541464"/>
            <a:ext cx="900112" cy="898525"/>
          </a:xfrm>
          <a:prstGeom prst="ellipse">
            <a:avLst/>
          </a:prstGeom>
          <a:gradFill rotWithShape="1">
            <a:gsLst>
              <a:gs pos="0">
                <a:srgbClr val="FF3300"/>
              </a:gs>
              <a:gs pos="100000">
                <a:srgbClr val="FF3300">
                  <a:gamma/>
                  <a:shade val="46275"/>
                  <a:invGamma/>
                </a:srgbClr>
              </a:gs>
            </a:gsLst>
            <a:path path="shape">
              <a:fillToRect l="50000" t="50000" r="50000" b="50000"/>
            </a:path>
          </a:gradFill>
          <a:ln>
            <a:noFill/>
          </a:ln>
          <a:effectLst/>
          <a:extLst>
            <a:ext uri="{91240B29-F687-4F45-9708-019B960494DF}">
              <a14:hiddenLine xmlns:a14="http://schemas.microsoft.com/office/drawing/2010/main" w="38100" algn="ctr">
                <a:solidFill>
                  <a:srgbClr val="FF3300"/>
                </a:solidFill>
                <a:round/>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O</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3000" fill="hold"/>
                                        <p:tgtEl>
                                          <p:spTgt spid="98309"/>
                                        </p:tgtEl>
                                        <p:attrNameLst>
                                          <p:attrName>ppt_x</p:attrName>
                                        </p:attrNameLst>
                                      </p:cBhvr>
                                      <p:tavLst>
                                        <p:tav tm="0">
                                          <p:val>
                                            <p:strVal val="0-#ppt_w/2"/>
                                          </p:val>
                                        </p:tav>
                                        <p:tav tm="100000">
                                          <p:val>
                                            <p:strVal val="#ppt_x"/>
                                          </p:val>
                                        </p:tav>
                                      </p:tavLst>
                                    </p:anim>
                                    <p:anim calcmode="lin" valueType="num">
                                      <p:cBhvr additive="base">
                                        <p:cTn id="8" dur="3000" fill="hold"/>
                                        <p:tgtEl>
                                          <p:spTgt spid="9830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8318"/>
                                        </p:tgtEl>
                                        <p:attrNameLst>
                                          <p:attrName>style.visibility</p:attrName>
                                        </p:attrNameLst>
                                      </p:cBhvr>
                                      <p:to>
                                        <p:strVal val="visible"/>
                                      </p:to>
                                    </p:set>
                                    <p:anim calcmode="lin" valueType="num">
                                      <p:cBhvr additive="base">
                                        <p:cTn id="11" dur="3000" fill="hold"/>
                                        <p:tgtEl>
                                          <p:spTgt spid="98318"/>
                                        </p:tgtEl>
                                        <p:attrNameLst>
                                          <p:attrName>ppt_x</p:attrName>
                                        </p:attrNameLst>
                                      </p:cBhvr>
                                      <p:tavLst>
                                        <p:tav tm="0">
                                          <p:val>
                                            <p:strVal val="0-#ppt_w/2"/>
                                          </p:val>
                                        </p:tav>
                                        <p:tav tm="100000">
                                          <p:val>
                                            <p:strVal val="#ppt_x"/>
                                          </p:val>
                                        </p:tav>
                                      </p:tavLst>
                                    </p:anim>
                                    <p:anim calcmode="lin" valueType="num">
                                      <p:cBhvr additive="base">
                                        <p:cTn id="12" dur="3000" fill="hold"/>
                                        <p:tgtEl>
                                          <p:spTgt spid="9831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3000"/>
                            </p:stCondLst>
                            <p:childTnLst>
                              <p:par>
                                <p:cTn id="14" presetID="42" presetClass="path" presetSubtype="0" accel="50000" decel="50000" fill="hold" grpId="0" nodeType="afterEffect">
                                  <p:stCondLst>
                                    <p:cond delay="0"/>
                                  </p:stCondLst>
                                  <p:childTnLst>
                                    <p:animMotion origin="layout" path="M 3.05556E-6 1.26043E-6 L -0.03282 0.40106 " pathEditMode="relative" rAng="0" ptsTypes="AA">
                                      <p:cBhvr>
                                        <p:cTn id="15" dur="3000" fill="hold"/>
                                        <p:tgtEl>
                                          <p:spTgt spid="98315"/>
                                        </p:tgtEl>
                                        <p:attrNameLst>
                                          <p:attrName>ppt_x</p:attrName>
                                          <p:attrName>ppt_y</p:attrName>
                                        </p:attrNameLst>
                                      </p:cBhvr>
                                      <p:rCtr x="-1649" y="20042"/>
                                    </p:animMotion>
                                  </p:childTnLst>
                                </p:cTn>
                              </p:par>
                              <p:par>
                                <p:cTn id="16" presetID="42" presetClass="path" presetSubtype="0" accel="50000" decel="50000" fill="hold" grpId="0" nodeType="withEffect">
                                  <p:stCondLst>
                                    <p:cond delay="0"/>
                                  </p:stCondLst>
                                  <p:childTnLst>
                                    <p:animMotion origin="layout" path="M 2.22222E-6 -1.10287E-6 L 0.01528 0.21362 " pathEditMode="relative" rAng="0" ptsTypes="AA">
                                      <p:cBhvr>
                                        <p:cTn id="17" dur="3000" fill="hold"/>
                                        <p:tgtEl>
                                          <p:spTgt spid="98316"/>
                                        </p:tgtEl>
                                        <p:attrNameLst>
                                          <p:attrName>ppt_x</p:attrName>
                                          <p:attrName>ppt_y</p:attrName>
                                        </p:attrNameLst>
                                      </p:cBhvr>
                                      <p:rCtr x="764" y="10681"/>
                                    </p:animMotion>
                                  </p:childTnLst>
                                </p:cTn>
                              </p:par>
                              <p:par>
                                <p:cTn id="18" presetID="42" presetClass="path" presetSubtype="0" accel="50000" decel="50000" fill="hold" grpId="1" nodeType="withEffect">
                                  <p:stCondLst>
                                    <p:cond delay="0"/>
                                  </p:stCondLst>
                                  <p:childTnLst>
                                    <p:animMotion origin="layout" path="M -4.44444E-6 3.19741E-6 L 0.08855 0.45528 " pathEditMode="relative" rAng="0" ptsTypes="AA">
                                      <p:cBhvr>
                                        <p:cTn id="19" dur="3000" fill="hold"/>
                                        <p:tgtEl>
                                          <p:spTgt spid="98318"/>
                                        </p:tgtEl>
                                        <p:attrNameLst>
                                          <p:attrName>ppt_x</p:attrName>
                                          <p:attrName>ppt_y</p:attrName>
                                        </p:attrNameLst>
                                      </p:cBhvr>
                                      <p:rCtr x="4427" y="22753"/>
                                    </p:animMotion>
                                  </p:childTnLst>
                                </p:cTn>
                              </p:par>
                            </p:childTnLst>
                          </p:cTn>
                        </p:par>
                        <p:par>
                          <p:cTn id="20" fill="hold" nodeType="afterGroup">
                            <p:stCondLst>
                              <p:cond delay="6000"/>
                            </p:stCondLst>
                            <p:childTnLst>
                              <p:par>
                                <p:cTn id="21" presetID="47" presetClass="exit" presetSubtype="0" fill="hold" nodeType="afterEffect">
                                  <p:stCondLst>
                                    <p:cond delay="0"/>
                                  </p:stCondLst>
                                  <p:childTnLst>
                                    <p:animEffect transition="out" filter="fade">
                                      <p:cBhvr>
                                        <p:cTn id="22" dur="1000"/>
                                        <p:tgtEl>
                                          <p:spTgt spid="98314"/>
                                        </p:tgtEl>
                                      </p:cBhvr>
                                    </p:animEffect>
                                    <p:anim calcmode="lin" valueType="num">
                                      <p:cBhvr>
                                        <p:cTn id="23" dur="1000"/>
                                        <p:tgtEl>
                                          <p:spTgt spid="98314"/>
                                        </p:tgtEl>
                                        <p:attrNameLst>
                                          <p:attrName>ppt_x</p:attrName>
                                        </p:attrNameLst>
                                      </p:cBhvr>
                                      <p:tavLst>
                                        <p:tav tm="0">
                                          <p:val>
                                            <p:strVal val="ppt_x"/>
                                          </p:val>
                                        </p:tav>
                                        <p:tav tm="100000">
                                          <p:val>
                                            <p:strVal val="ppt_x"/>
                                          </p:val>
                                        </p:tav>
                                      </p:tavLst>
                                    </p:anim>
                                    <p:anim calcmode="lin" valueType="num">
                                      <p:cBhvr>
                                        <p:cTn id="24" dur="1000"/>
                                        <p:tgtEl>
                                          <p:spTgt spid="98314"/>
                                        </p:tgtEl>
                                        <p:attrNameLst>
                                          <p:attrName>ppt_y</p:attrName>
                                        </p:attrNameLst>
                                      </p:cBhvr>
                                      <p:tavLst>
                                        <p:tav tm="0">
                                          <p:val>
                                            <p:strVal val="ppt_y"/>
                                          </p:val>
                                        </p:tav>
                                        <p:tav tm="100000">
                                          <p:val>
                                            <p:strVal val="ppt_y-.1"/>
                                          </p:val>
                                        </p:tav>
                                      </p:tavLst>
                                    </p:anim>
                                    <p:set>
                                      <p:cBhvr>
                                        <p:cTn id="25" dur="1" fill="hold">
                                          <p:stCondLst>
                                            <p:cond delay="999"/>
                                          </p:stCondLst>
                                        </p:cTn>
                                        <p:tgtEl>
                                          <p:spTgt spid="98314"/>
                                        </p:tgtEl>
                                        <p:attrNameLst>
                                          <p:attrName>style.visibility</p:attrName>
                                        </p:attrNameLst>
                                      </p:cBhvr>
                                      <p:to>
                                        <p:strVal val="hidden"/>
                                      </p:to>
                                    </p:set>
                                  </p:childTnLst>
                                </p:cTn>
                              </p:par>
                            </p:childTnLst>
                          </p:cTn>
                        </p:par>
                        <p:par>
                          <p:cTn id="26" fill="hold" nodeType="afterGroup">
                            <p:stCondLst>
                              <p:cond delay="7000"/>
                            </p:stCondLst>
                            <p:childTnLst>
                              <p:par>
                                <p:cTn id="27" presetID="47" presetClass="entr" presetSubtype="0" fill="hold" nodeType="afterEffect">
                                  <p:stCondLst>
                                    <p:cond delay="0"/>
                                  </p:stCondLst>
                                  <p:childTnLst>
                                    <p:set>
                                      <p:cBhvr>
                                        <p:cTn id="28" dur="1" fill="hold">
                                          <p:stCondLst>
                                            <p:cond delay="0"/>
                                          </p:stCondLst>
                                        </p:cTn>
                                        <p:tgtEl>
                                          <p:spTgt spid="98317"/>
                                        </p:tgtEl>
                                        <p:attrNameLst>
                                          <p:attrName>style.visibility</p:attrName>
                                        </p:attrNameLst>
                                      </p:cBhvr>
                                      <p:to>
                                        <p:strVal val="visible"/>
                                      </p:to>
                                    </p:set>
                                    <p:animEffect transition="in" filter="fade">
                                      <p:cBhvr>
                                        <p:cTn id="29" dur="1000"/>
                                        <p:tgtEl>
                                          <p:spTgt spid="98317"/>
                                        </p:tgtEl>
                                      </p:cBhvr>
                                    </p:animEffect>
                                    <p:anim calcmode="lin" valueType="num">
                                      <p:cBhvr>
                                        <p:cTn id="30" dur="1000" fill="hold"/>
                                        <p:tgtEl>
                                          <p:spTgt spid="98317"/>
                                        </p:tgtEl>
                                        <p:attrNameLst>
                                          <p:attrName>ppt_x</p:attrName>
                                        </p:attrNameLst>
                                      </p:cBhvr>
                                      <p:tavLst>
                                        <p:tav tm="0">
                                          <p:val>
                                            <p:strVal val="#ppt_x"/>
                                          </p:val>
                                        </p:tav>
                                        <p:tav tm="100000">
                                          <p:val>
                                            <p:strVal val="#ppt_x"/>
                                          </p:val>
                                        </p:tav>
                                      </p:tavLst>
                                    </p:anim>
                                    <p:anim calcmode="lin" valueType="num">
                                      <p:cBhvr>
                                        <p:cTn id="31" dur="1000" fill="hold"/>
                                        <p:tgtEl>
                                          <p:spTgt spid="98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P spid="98315" grpId="0" animBg="1"/>
      <p:bldP spid="98316" grpId="0" animBg="1"/>
      <p:bldP spid="98318" grpId="0" animBg="1"/>
      <p:bldP spid="9831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65CBEFC-C91A-466D-A2FB-9F3ED8017265}"/>
              </a:ext>
            </a:extLst>
          </p:cNvPr>
          <p:cNvSpPr>
            <a:spLocks noGrp="1" noChangeArrowheads="1"/>
          </p:cNvSpPr>
          <p:nvPr>
            <p:ph type="title"/>
          </p:nvPr>
        </p:nvSpPr>
        <p:spPr/>
        <p:txBody>
          <a:bodyPr/>
          <a:lstStyle/>
          <a:p>
            <a:r>
              <a:rPr lang="en-US" altLang="en-US"/>
              <a:t>Lactic Acid</a:t>
            </a:r>
          </a:p>
        </p:txBody>
      </p:sp>
      <p:pic>
        <p:nvPicPr>
          <p:cNvPr id="100355" name="Picture 3" descr="16-UnFigure-04_ILL">
            <a:extLst>
              <a:ext uri="{FF2B5EF4-FFF2-40B4-BE49-F238E27FC236}">
                <a16:creationId xmlns:a16="http://schemas.microsoft.com/office/drawing/2014/main" id="{9C38589F-F4BE-40EA-A1AD-357FD4A4D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277" b="5176"/>
          <a:stretch>
            <a:fillRect/>
          </a:stretch>
        </p:blipFill>
        <p:spPr bwMode="auto">
          <a:xfrm>
            <a:off x="5522914" y="1885950"/>
            <a:ext cx="4835525" cy="3810000"/>
          </a:xfrm>
          <a:prstGeom prst="rect">
            <a:avLst/>
          </a:prstGeom>
          <a:noFill/>
          <a:extLst>
            <a:ext uri="{909E8E84-426E-40DD-AFC4-6F175D3DCCD1}">
              <a14:hiddenFill xmlns:a14="http://schemas.microsoft.com/office/drawing/2010/main">
                <a:solidFill>
                  <a:srgbClr val="FFFFFF"/>
                </a:solidFill>
              </a14:hiddenFill>
            </a:ext>
          </a:extLst>
        </p:spPr>
      </p:pic>
      <p:sp>
        <p:nvSpPr>
          <p:cNvPr id="100356" name="Text Box 4">
            <a:extLst>
              <a:ext uri="{FF2B5EF4-FFF2-40B4-BE49-F238E27FC236}">
                <a16:creationId xmlns:a16="http://schemas.microsoft.com/office/drawing/2014/main" id="{40DA3F18-F251-4616-B3E8-29C4E5E33EEE}"/>
              </a:ext>
            </a:extLst>
          </p:cNvPr>
          <p:cNvSpPr txBox="1">
            <a:spLocks noChangeArrowheads="1"/>
          </p:cNvSpPr>
          <p:nvPr/>
        </p:nvSpPr>
        <p:spPr bwMode="auto">
          <a:xfrm>
            <a:off x="1866901" y="3513138"/>
            <a:ext cx="3197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a:solidFill>
                  <a:srgbClr val="000000"/>
                </a:solidFill>
                <a:latin typeface="Arial" panose="020B0604020202020204" pitchFamily="34" charset="0"/>
              </a:rPr>
              <a:t>H</a:t>
            </a:r>
            <a:r>
              <a:rPr lang="en-US" altLang="en-US" sz="2800" b="1" baseline="-25000">
                <a:solidFill>
                  <a:srgbClr val="000000"/>
                </a:solidFill>
                <a:latin typeface="Arial" panose="020B0604020202020204" pitchFamily="34" charset="0"/>
              </a:rPr>
              <a:t>3</a:t>
            </a:r>
            <a:r>
              <a:rPr lang="en-US" altLang="en-US" sz="2800" b="1">
                <a:solidFill>
                  <a:srgbClr val="000000"/>
                </a:solidFill>
                <a:latin typeface="Arial" panose="020B0604020202020204" pitchFamily="34" charset="0"/>
              </a:rPr>
              <a:t>C      C      CO</a:t>
            </a:r>
            <a:r>
              <a:rPr lang="en-US" altLang="en-US" sz="2800" b="1" baseline="-25000">
                <a:solidFill>
                  <a:srgbClr val="000000"/>
                </a:solidFill>
                <a:latin typeface="Arial" panose="020B0604020202020204" pitchFamily="34" charset="0"/>
              </a:rPr>
              <a:t>2</a:t>
            </a:r>
            <a:r>
              <a:rPr lang="en-US" altLang="en-US" sz="2800" b="1">
                <a:solidFill>
                  <a:srgbClr val="000000"/>
                </a:solidFill>
                <a:latin typeface="Arial" panose="020B0604020202020204" pitchFamily="34" charset="0"/>
              </a:rPr>
              <a:t>H</a:t>
            </a:r>
          </a:p>
        </p:txBody>
      </p:sp>
      <p:sp>
        <p:nvSpPr>
          <p:cNvPr id="100357" name="Line 5">
            <a:extLst>
              <a:ext uri="{FF2B5EF4-FFF2-40B4-BE49-F238E27FC236}">
                <a16:creationId xmlns:a16="http://schemas.microsoft.com/office/drawing/2014/main" id="{9C2AED2E-14E1-4947-A8BC-647E2ECE4395}"/>
              </a:ext>
            </a:extLst>
          </p:cNvPr>
          <p:cNvSpPr>
            <a:spLocks noChangeShapeType="1"/>
          </p:cNvSpPr>
          <p:nvPr/>
        </p:nvSpPr>
        <p:spPr bwMode="auto">
          <a:xfrm>
            <a:off x="3336925" y="3117851"/>
            <a:ext cx="0" cy="398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0358" name="Line 6">
            <a:extLst>
              <a:ext uri="{FF2B5EF4-FFF2-40B4-BE49-F238E27FC236}">
                <a16:creationId xmlns:a16="http://schemas.microsoft.com/office/drawing/2014/main" id="{65280027-3467-4AB8-8D15-761406A29AB2}"/>
              </a:ext>
            </a:extLst>
          </p:cNvPr>
          <p:cNvSpPr>
            <a:spLocks noChangeShapeType="1"/>
          </p:cNvSpPr>
          <p:nvPr/>
        </p:nvSpPr>
        <p:spPr bwMode="auto">
          <a:xfrm>
            <a:off x="3336925" y="3975101"/>
            <a:ext cx="0" cy="411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0359" name="Line 7">
            <a:extLst>
              <a:ext uri="{FF2B5EF4-FFF2-40B4-BE49-F238E27FC236}">
                <a16:creationId xmlns:a16="http://schemas.microsoft.com/office/drawing/2014/main" id="{E3A2CE18-722E-4DAB-BEA9-D344BA4F86E3}"/>
              </a:ext>
            </a:extLst>
          </p:cNvPr>
          <p:cNvSpPr>
            <a:spLocks noChangeShapeType="1"/>
          </p:cNvSpPr>
          <p:nvPr/>
        </p:nvSpPr>
        <p:spPr bwMode="auto">
          <a:xfrm rot="16200000" flipH="1">
            <a:off x="3742532" y="3547269"/>
            <a:ext cx="0" cy="398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0360" name="Line 8">
            <a:extLst>
              <a:ext uri="{FF2B5EF4-FFF2-40B4-BE49-F238E27FC236}">
                <a16:creationId xmlns:a16="http://schemas.microsoft.com/office/drawing/2014/main" id="{7342E7F3-CC74-410F-9652-A9E7CB885598}"/>
              </a:ext>
            </a:extLst>
          </p:cNvPr>
          <p:cNvSpPr>
            <a:spLocks noChangeShapeType="1"/>
          </p:cNvSpPr>
          <p:nvPr/>
        </p:nvSpPr>
        <p:spPr bwMode="auto">
          <a:xfrm rot="16200000" flipH="1">
            <a:off x="2913857" y="3544094"/>
            <a:ext cx="0" cy="411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0361" name="Text Box 9">
            <a:extLst>
              <a:ext uri="{FF2B5EF4-FFF2-40B4-BE49-F238E27FC236}">
                <a16:creationId xmlns:a16="http://schemas.microsoft.com/office/drawing/2014/main" id="{FF8A1E02-4966-49E6-869A-700E18EE59E7}"/>
              </a:ext>
            </a:extLst>
          </p:cNvPr>
          <p:cNvSpPr txBox="1">
            <a:spLocks noChangeArrowheads="1"/>
          </p:cNvSpPr>
          <p:nvPr/>
        </p:nvSpPr>
        <p:spPr bwMode="auto">
          <a:xfrm>
            <a:off x="3111501" y="4357688"/>
            <a:ext cx="44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a:solidFill>
                  <a:srgbClr val="000000"/>
                </a:solidFill>
                <a:latin typeface="Arial" panose="020B0604020202020204" pitchFamily="34" charset="0"/>
              </a:rPr>
              <a:t>H</a:t>
            </a:r>
          </a:p>
        </p:txBody>
      </p:sp>
      <p:sp>
        <p:nvSpPr>
          <p:cNvPr id="100362" name="Text Box 10">
            <a:extLst>
              <a:ext uri="{FF2B5EF4-FFF2-40B4-BE49-F238E27FC236}">
                <a16:creationId xmlns:a16="http://schemas.microsoft.com/office/drawing/2014/main" id="{53884A3C-7077-427A-8FA7-545C2F0DE28D}"/>
              </a:ext>
            </a:extLst>
          </p:cNvPr>
          <p:cNvSpPr txBox="1">
            <a:spLocks noChangeArrowheads="1"/>
          </p:cNvSpPr>
          <p:nvPr/>
        </p:nvSpPr>
        <p:spPr bwMode="auto">
          <a:xfrm>
            <a:off x="3117850" y="2611438"/>
            <a:ext cx="717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a:solidFill>
                  <a:srgbClr val="000000"/>
                </a:solidFill>
                <a:latin typeface="Arial" panose="020B0604020202020204" pitchFamily="34" charset="0"/>
              </a:rPr>
              <a:t>OH</a:t>
            </a:r>
          </a:p>
        </p:txBody>
      </p:sp>
      <p:sp>
        <p:nvSpPr>
          <p:cNvPr id="100363" name="Text Box 11">
            <a:extLst>
              <a:ext uri="{FF2B5EF4-FFF2-40B4-BE49-F238E27FC236}">
                <a16:creationId xmlns:a16="http://schemas.microsoft.com/office/drawing/2014/main" id="{88B0D550-1417-413D-8E98-45B9ED687B41}"/>
              </a:ext>
            </a:extLst>
          </p:cNvPr>
          <p:cNvSpPr txBox="1">
            <a:spLocks noChangeArrowheads="1"/>
          </p:cNvSpPr>
          <p:nvPr/>
        </p:nvSpPr>
        <p:spPr bwMode="auto">
          <a:xfrm>
            <a:off x="2285905" y="4960939"/>
            <a:ext cx="21210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200">
                <a:solidFill>
                  <a:srgbClr val="000000"/>
                </a:solidFill>
                <a:latin typeface="Arial" panose="020B0604020202020204" pitchFamily="34" charset="0"/>
              </a:rPr>
              <a:t>Lactic acid</a:t>
            </a:r>
          </a:p>
          <a:p>
            <a:pPr algn="ctr" fontAlgn="base">
              <a:spcBef>
                <a:spcPct val="0"/>
              </a:spcBef>
              <a:spcAft>
                <a:spcPct val="0"/>
              </a:spcAft>
            </a:pPr>
            <a:r>
              <a:rPr lang="en-US" altLang="en-US" sz="2400">
                <a:solidFill>
                  <a:srgbClr val="000000"/>
                </a:solidFill>
                <a:latin typeface="Arial" panose="020B0604020202020204" pitchFamily="34" charset="0"/>
              </a:rPr>
              <a:t>C</a:t>
            </a:r>
            <a:r>
              <a:rPr lang="en-US" altLang="en-US" sz="2400" baseline="-25000">
                <a:solidFill>
                  <a:srgbClr val="000000"/>
                </a:solidFill>
                <a:latin typeface="Arial" panose="020B0604020202020204" pitchFamily="34" charset="0"/>
              </a:rPr>
              <a:t>3</a:t>
            </a:r>
            <a:r>
              <a:rPr lang="en-US" altLang="en-US" sz="2400">
                <a:solidFill>
                  <a:srgbClr val="000000"/>
                </a:solidFill>
                <a:latin typeface="Arial" panose="020B0604020202020204" pitchFamily="34" charset="0"/>
              </a:rPr>
              <a:t>H</a:t>
            </a:r>
            <a:r>
              <a:rPr lang="en-US" altLang="en-US" sz="2400" baseline="-25000">
                <a:solidFill>
                  <a:srgbClr val="000000"/>
                </a:solidFill>
                <a:latin typeface="Arial" panose="020B0604020202020204" pitchFamily="34" charset="0"/>
              </a:rPr>
              <a:t>6</a:t>
            </a:r>
            <a:r>
              <a:rPr lang="en-US" altLang="en-US" sz="240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3</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MPj04074910000[1]">
            <a:extLst>
              <a:ext uri="{FF2B5EF4-FFF2-40B4-BE49-F238E27FC236}">
                <a16:creationId xmlns:a16="http://schemas.microsoft.com/office/drawing/2014/main" id="{EE3EBC3A-DB02-4F6D-BC13-59197979DE33}"/>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82424" y="0"/>
            <a:ext cx="11409575" cy="7543800"/>
          </a:xfrm>
          <a:prstGeom prst="rect">
            <a:avLst/>
          </a:prstGeom>
          <a:noFill/>
          <a:extLst>
            <a:ext uri="{909E8E84-426E-40DD-AFC4-6F175D3DCCD1}">
              <a14:hiddenFill xmlns:a14="http://schemas.microsoft.com/office/drawing/2010/main">
                <a:solidFill>
                  <a:srgbClr val="FFFFFF"/>
                </a:solidFill>
              </a14:hiddenFill>
            </a:ext>
          </a:extLst>
        </p:spPr>
      </p:pic>
      <p:sp>
        <p:nvSpPr>
          <p:cNvPr id="103427" name="Rectangle 3">
            <a:extLst>
              <a:ext uri="{FF2B5EF4-FFF2-40B4-BE49-F238E27FC236}">
                <a16:creationId xmlns:a16="http://schemas.microsoft.com/office/drawing/2014/main" id="{248FE612-B330-44FA-A099-40F10EEFC999}"/>
              </a:ext>
            </a:extLst>
          </p:cNvPr>
          <p:cNvSpPr>
            <a:spLocks noGrp="1" noChangeArrowheads="1"/>
          </p:cNvSpPr>
          <p:nvPr>
            <p:ph type="title"/>
          </p:nvPr>
        </p:nvSpPr>
        <p:spPr/>
        <p:txBody>
          <a:bodyPr/>
          <a:lstStyle/>
          <a:p>
            <a:r>
              <a:rPr lang="en-US" altLang="en-US"/>
              <a:t>Titration</a:t>
            </a:r>
          </a:p>
        </p:txBody>
      </p:sp>
      <p:sp>
        <p:nvSpPr>
          <p:cNvPr id="103428" name="Text Box 4">
            <a:extLst>
              <a:ext uri="{FF2B5EF4-FFF2-40B4-BE49-F238E27FC236}">
                <a16:creationId xmlns:a16="http://schemas.microsoft.com/office/drawing/2014/main" id="{4FB166D6-ABE0-415F-A543-910DDF48B708}"/>
              </a:ext>
            </a:extLst>
          </p:cNvPr>
          <p:cNvSpPr txBox="1">
            <a:spLocks noChangeArrowheads="1"/>
          </p:cNvSpPr>
          <p:nvPr/>
        </p:nvSpPr>
        <p:spPr bwMode="auto">
          <a:xfrm>
            <a:off x="7291388" y="1600200"/>
            <a:ext cx="162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 M NaOH</a:t>
            </a:r>
          </a:p>
        </p:txBody>
      </p:sp>
      <p:sp>
        <p:nvSpPr>
          <p:cNvPr id="103429" name="Text Box 5">
            <a:extLst>
              <a:ext uri="{FF2B5EF4-FFF2-40B4-BE49-F238E27FC236}">
                <a16:creationId xmlns:a16="http://schemas.microsoft.com/office/drawing/2014/main" id="{AD464A1D-62D8-40BB-BB36-D19FF1E3EAE2}"/>
              </a:ext>
            </a:extLst>
          </p:cNvPr>
          <p:cNvSpPr txBox="1">
            <a:spLocks noChangeArrowheads="1"/>
          </p:cNvSpPr>
          <p:nvPr/>
        </p:nvSpPr>
        <p:spPr bwMode="auto">
          <a:xfrm>
            <a:off x="3108326" y="1600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1.0 M HCl</a:t>
            </a:r>
          </a:p>
        </p:txBody>
      </p:sp>
      <p:sp>
        <p:nvSpPr>
          <p:cNvPr id="103430" name="Text Box 6">
            <a:extLst>
              <a:ext uri="{FF2B5EF4-FFF2-40B4-BE49-F238E27FC236}">
                <a16:creationId xmlns:a16="http://schemas.microsoft.com/office/drawing/2014/main" id="{33787818-1256-4D6C-8070-625810AE6358}"/>
              </a:ext>
            </a:extLst>
          </p:cNvPr>
          <p:cNvSpPr txBox="1">
            <a:spLocks noChangeArrowheads="1"/>
          </p:cNvSpPr>
          <p:nvPr/>
        </p:nvSpPr>
        <p:spPr bwMode="auto">
          <a:xfrm>
            <a:off x="5284788" y="1600200"/>
            <a:ext cx="157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titrate with</a:t>
            </a:r>
          </a:p>
        </p:txBody>
      </p:sp>
      <p:sp>
        <p:nvSpPr>
          <p:cNvPr id="103431" name="Text Box 7">
            <a:extLst>
              <a:ext uri="{FF2B5EF4-FFF2-40B4-BE49-F238E27FC236}">
                <a16:creationId xmlns:a16="http://schemas.microsoft.com/office/drawing/2014/main" id="{956972DD-B347-4996-A001-82B6B03A0DBE}"/>
              </a:ext>
            </a:extLst>
          </p:cNvPr>
          <p:cNvSpPr txBox="1">
            <a:spLocks noChangeArrowheads="1"/>
          </p:cNvSpPr>
          <p:nvPr/>
        </p:nvSpPr>
        <p:spPr bwMode="auto">
          <a:xfrm>
            <a:off x="3276600" y="2144714"/>
            <a:ext cx="110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1.00 mL</a:t>
            </a:r>
          </a:p>
        </p:txBody>
      </p:sp>
      <p:sp>
        <p:nvSpPr>
          <p:cNvPr id="103432" name="Text Box 8">
            <a:extLst>
              <a:ext uri="{FF2B5EF4-FFF2-40B4-BE49-F238E27FC236}">
                <a16:creationId xmlns:a16="http://schemas.microsoft.com/office/drawing/2014/main" id="{18950ECB-0586-479D-BF94-60668DFEDB39}"/>
              </a:ext>
            </a:extLst>
          </p:cNvPr>
          <p:cNvSpPr txBox="1">
            <a:spLocks noChangeArrowheads="1"/>
          </p:cNvSpPr>
          <p:nvPr/>
        </p:nvSpPr>
        <p:spPr bwMode="auto">
          <a:xfrm>
            <a:off x="7620000" y="2133601"/>
            <a:ext cx="110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2.00 mL</a:t>
            </a:r>
          </a:p>
        </p:txBody>
      </p:sp>
      <p:sp>
        <p:nvSpPr>
          <p:cNvPr id="103433" name="Text Box 9">
            <a:extLst>
              <a:ext uri="{FF2B5EF4-FFF2-40B4-BE49-F238E27FC236}">
                <a16:creationId xmlns:a16="http://schemas.microsoft.com/office/drawing/2014/main" id="{81C8C0D4-9642-4F29-A4ED-C398ADEE16AE}"/>
              </a:ext>
            </a:extLst>
          </p:cNvPr>
          <p:cNvSpPr txBox="1">
            <a:spLocks noChangeArrowheads="1"/>
          </p:cNvSpPr>
          <p:nvPr/>
        </p:nvSpPr>
        <p:spPr bwMode="auto">
          <a:xfrm>
            <a:off x="5014914" y="2667000"/>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t>
            </a:r>
            <a:r>
              <a:rPr lang="en-US" altLang="en-US" sz="2400" baseline="-25000">
                <a:solidFill>
                  <a:srgbClr val="000000"/>
                </a:solidFill>
                <a:latin typeface="Arial" panose="020B0604020202020204" pitchFamily="34" charset="0"/>
              </a:rPr>
              <a:t>1</a:t>
            </a:r>
            <a:r>
              <a:rPr lang="en-US" altLang="en-US" sz="2400">
                <a:solidFill>
                  <a:srgbClr val="000000"/>
                </a:solidFill>
                <a:latin typeface="Arial" panose="020B0604020202020204" pitchFamily="34" charset="0"/>
              </a:rPr>
              <a:t> V</a:t>
            </a:r>
            <a:r>
              <a:rPr lang="en-US" altLang="en-US" sz="2400" baseline="-25000">
                <a:solidFill>
                  <a:srgbClr val="000000"/>
                </a:solidFill>
                <a:latin typeface="Arial" panose="020B0604020202020204" pitchFamily="34" charset="0"/>
              </a:rPr>
              <a:t>1</a:t>
            </a:r>
            <a:r>
              <a:rPr lang="en-US" altLang="en-US" sz="2400">
                <a:solidFill>
                  <a:srgbClr val="000000"/>
                </a:solidFill>
                <a:latin typeface="Arial" panose="020B0604020202020204" pitchFamily="34" charset="0"/>
              </a:rPr>
              <a:t>  =  M</a:t>
            </a:r>
            <a:r>
              <a:rPr lang="en-US" altLang="en-US" sz="2400" baseline="-25000">
                <a:solidFill>
                  <a:srgbClr val="000000"/>
                </a:solidFill>
                <a:latin typeface="Arial" panose="020B0604020202020204" pitchFamily="34" charset="0"/>
              </a:rPr>
              <a:t>2</a:t>
            </a:r>
            <a:r>
              <a:rPr lang="en-US" altLang="en-US" sz="2400">
                <a:solidFill>
                  <a:srgbClr val="000000"/>
                </a:solidFill>
                <a:latin typeface="Arial" panose="020B0604020202020204" pitchFamily="34" charset="0"/>
              </a:rPr>
              <a:t> V</a:t>
            </a:r>
            <a:r>
              <a:rPr lang="en-US" altLang="en-US" sz="2400" baseline="-25000">
                <a:solidFill>
                  <a:srgbClr val="000000"/>
                </a:solidFill>
                <a:latin typeface="Arial" panose="020B0604020202020204" pitchFamily="34" charset="0"/>
              </a:rPr>
              <a:t>2</a:t>
            </a:r>
          </a:p>
        </p:txBody>
      </p:sp>
      <p:sp>
        <p:nvSpPr>
          <p:cNvPr id="103434" name="Text Box 10">
            <a:extLst>
              <a:ext uri="{FF2B5EF4-FFF2-40B4-BE49-F238E27FC236}">
                <a16:creationId xmlns:a16="http://schemas.microsoft.com/office/drawing/2014/main" id="{B30B32C0-9107-4B48-9E5D-2BF8FE27E6C2}"/>
              </a:ext>
            </a:extLst>
          </p:cNvPr>
          <p:cNvSpPr txBox="1">
            <a:spLocks noChangeArrowheads="1"/>
          </p:cNvSpPr>
          <p:nvPr/>
        </p:nvSpPr>
        <p:spPr bwMode="auto">
          <a:xfrm>
            <a:off x="3490914" y="3084513"/>
            <a:ext cx="496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(1.0 M)(1.00 mL)  =  (x M)(2.00 mL)</a:t>
            </a:r>
          </a:p>
        </p:txBody>
      </p:sp>
      <p:sp>
        <p:nvSpPr>
          <p:cNvPr id="103435" name="Text Box 11">
            <a:extLst>
              <a:ext uri="{FF2B5EF4-FFF2-40B4-BE49-F238E27FC236}">
                <a16:creationId xmlns:a16="http://schemas.microsoft.com/office/drawing/2014/main" id="{D5B1FBBB-364B-4A70-920E-FEE5E282E55F}"/>
              </a:ext>
            </a:extLst>
          </p:cNvPr>
          <p:cNvSpPr txBox="1">
            <a:spLocks noChangeArrowheads="1"/>
          </p:cNvSpPr>
          <p:nvPr/>
        </p:nvSpPr>
        <p:spPr bwMode="auto">
          <a:xfrm>
            <a:off x="5318125" y="3541713"/>
            <a:ext cx="242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X = 0.5 M NaOH</a:t>
            </a:r>
          </a:p>
        </p:txBody>
      </p:sp>
      <p:sp>
        <p:nvSpPr>
          <p:cNvPr id="103436" name="Text Box 12">
            <a:extLst>
              <a:ext uri="{FF2B5EF4-FFF2-40B4-BE49-F238E27FC236}">
                <a16:creationId xmlns:a16="http://schemas.microsoft.com/office/drawing/2014/main" id="{973E661F-65BE-4793-AC40-3769A7BFAC8F}"/>
              </a:ext>
            </a:extLst>
          </p:cNvPr>
          <p:cNvSpPr txBox="1">
            <a:spLocks noChangeArrowheads="1"/>
          </p:cNvSpPr>
          <p:nvPr/>
        </p:nvSpPr>
        <p:spPr bwMode="auto">
          <a:xfrm>
            <a:off x="7291388" y="4267200"/>
            <a:ext cx="162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 M NaOH</a:t>
            </a:r>
          </a:p>
        </p:txBody>
      </p:sp>
      <p:sp>
        <p:nvSpPr>
          <p:cNvPr id="103437" name="Text Box 13">
            <a:extLst>
              <a:ext uri="{FF2B5EF4-FFF2-40B4-BE49-F238E27FC236}">
                <a16:creationId xmlns:a16="http://schemas.microsoft.com/office/drawing/2014/main" id="{17460FEE-5DAA-4FAD-A40C-71259A7EFCE4}"/>
              </a:ext>
            </a:extLst>
          </p:cNvPr>
          <p:cNvSpPr txBox="1">
            <a:spLocks noChangeArrowheads="1"/>
          </p:cNvSpPr>
          <p:nvPr/>
        </p:nvSpPr>
        <p:spPr bwMode="auto">
          <a:xfrm>
            <a:off x="3108326" y="4267200"/>
            <a:ext cx="1916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1.0 M H</a:t>
            </a:r>
            <a:r>
              <a:rPr lang="en-US" altLang="en-US" sz="2400" baseline="-25000">
                <a:solidFill>
                  <a:srgbClr val="000000"/>
                </a:solidFill>
                <a:latin typeface="Arial" panose="020B0604020202020204" pitchFamily="34" charset="0"/>
              </a:rPr>
              <a:t>2</a:t>
            </a:r>
            <a:r>
              <a:rPr lang="en-US" altLang="en-US" sz="2400">
                <a:solidFill>
                  <a:srgbClr val="000000"/>
                </a:solidFill>
                <a:latin typeface="Arial" panose="020B0604020202020204" pitchFamily="34" charset="0"/>
              </a:rPr>
              <a:t>SO</a:t>
            </a:r>
            <a:r>
              <a:rPr lang="en-US" altLang="en-US" sz="2400" baseline="-25000">
                <a:solidFill>
                  <a:srgbClr val="000000"/>
                </a:solidFill>
                <a:latin typeface="Arial" panose="020B0604020202020204" pitchFamily="34" charset="0"/>
              </a:rPr>
              <a:t>4</a:t>
            </a:r>
          </a:p>
        </p:txBody>
      </p:sp>
      <p:sp>
        <p:nvSpPr>
          <p:cNvPr id="103438" name="Text Box 14">
            <a:extLst>
              <a:ext uri="{FF2B5EF4-FFF2-40B4-BE49-F238E27FC236}">
                <a16:creationId xmlns:a16="http://schemas.microsoft.com/office/drawing/2014/main" id="{18D8A12F-50F5-424D-A121-64C29F3B99D5}"/>
              </a:ext>
            </a:extLst>
          </p:cNvPr>
          <p:cNvSpPr txBox="1">
            <a:spLocks noChangeArrowheads="1"/>
          </p:cNvSpPr>
          <p:nvPr/>
        </p:nvSpPr>
        <p:spPr bwMode="auto">
          <a:xfrm>
            <a:off x="5284788" y="4267200"/>
            <a:ext cx="157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titrate with</a:t>
            </a:r>
          </a:p>
        </p:txBody>
      </p:sp>
      <p:sp>
        <p:nvSpPr>
          <p:cNvPr id="103439" name="Text Box 15">
            <a:extLst>
              <a:ext uri="{FF2B5EF4-FFF2-40B4-BE49-F238E27FC236}">
                <a16:creationId xmlns:a16="http://schemas.microsoft.com/office/drawing/2014/main" id="{3B7A3089-528F-4ECE-B3D7-387D4DE8EBE9}"/>
              </a:ext>
            </a:extLst>
          </p:cNvPr>
          <p:cNvSpPr txBox="1">
            <a:spLocks noChangeArrowheads="1"/>
          </p:cNvSpPr>
          <p:nvPr/>
        </p:nvSpPr>
        <p:spPr bwMode="auto">
          <a:xfrm>
            <a:off x="3276600" y="4811714"/>
            <a:ext cx="110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1.00 mL</a:t>
            </a:r>
          </a:p>
        </p:txBody>
      </p:sp>
      <p:sp>
        <p:nvSpPr>
          <p:cNvPr id="103440" name="Text Box 16">
            <a:extLst>
              <a:ext uri="{FF2B5EF4-FFF2-40B4-BE49-F238E27FC236}">
                <a16:creationId xmlns:a16="http://schemas.microsoft.com/office/drawing/2014/main" id="{76A4B288-E200-45D6-A5D1-B8421F8217E9}"/>
              </a:ext>
            </a:extLst>
          </p:cNvPr>
          <p:cNvSpPr txBox="1">
            <a:spLocks noChangeArrowheads="1"/>
          </p:cNvSpPr>
          <p:nvPr/>
        </p:nvSpPr>
        <p:spPr bwMode="auto">
          <a:xfrm>
            <a:off x="7620000" y="4800601"/>
            <a:ext cx="110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a:solidFill>
                  <a:srgbClr val="000000"/>
                </a:solidFill>
                <a:latin typeface="Arial" panose="020B0604020202020204" pitchFamily="34" charset="0"/>
              </a:rPr>
              <a:t>2.00 mL</a:t>
            </a:r>
          </a:p>
        </p:txBody>
      </p:sp>
      <p:sp>
        <p:nvSpPr>
          <p:cNvPr id="103441" name="Text Box 17">
            <a:extLst>
              <a:ext uri="{FF2B5EF4-FFF2-40B4-BE49-F238E27FC236}">
                <a16:creationId xmlns:a16="http://schemas.microsoft.com/office/drawing/2014/main" id="{40945C75-ADF5-45C6-860A-8EC1B530A5F3}"/>
              </a:ext>
            </a:extLst>
          </p:cNvPr>
          <p:cNvSpPr txBox="1">
            <a:spLocks noChangeArrowheads="1"/>
          </p:cNvSpPr>
          <p:nvPr/>
        </p:nvSpPr>
        <p:spPr bwMode="auto">
          <a:xfrm>
            <a:off x="5014914" y="5334000"/>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M</a:t>
            </a:r>
            <a:r>
              <a:rPr lang="en-US" altLang="en-US" sz="2400" baseline="-25000">
                <a:solidFill>
                  <a:srgbClr val="000000"/>
                </a:solidFill>
                <a:latin typeface="Arial" panose="020B0604020202020204" pitchFamily="34" charset="0"/>
              </a:rPr>
              <a:t>1</a:t>
            </a:r>
            <a:r>
              <a:rPr lang="en-US" altLang="en-US" sz="2400">
                <a:solidFill>
                  <a:srgbClr val="000000"/>
                </a:solidFill>
                <a:latin typeface="Arial" panose="020B0604020202020204" pitchFamily="34" charset="0"/>
              </a:rPr>
              <a:t> V</a:t>
            </a:r>
            <a:r>
              <a:rPr lang="en-US" altLang="en-US" sz="2400" baseline="-25000">
                <a:solidFill>
                  <a:srgbClr val="000000"/>
                </a:solidFill>
                <a:latin typeface="Arial" panose="020B0604020202020204" pitchFamily="34" charset="0"/>
              </a:rPr>
              <a:t>1</a:t>
            </a:r>
            <a:r>
              <a:rPr lang="en-US" altLang="en-US" sz="2400">
                <a:solidFill>
                  <a:srgbClr val="000000"/>
                </a:solidFill>
                <a:latin typeface="Arial" panose="020B0604020202020204" pitchFamily="34" charset="0"/>
              </a:rPr>
              <a:t>  =  M</a:t>
            </a:r>
            <a:r>
              <a:rPr lang="en-US" altLang="en-US" sz="2400" baseline="-25000">
                <a:solidFill>
                  <a:srgbClr val="000000"/>
                </a:solidFill>
                <a:latin typeface="Arial" panose="020B0604020202020204" pitchFamily="34" charset="0"/>
              </a:rPr>
              <a:t>2</a:t>
            </a:r>
            <a:r>
              <a:rPr lang="en-US" altLang="en-US" sz="2400">
                <a:solidFill>
                  <a:srgbClr val="000000"/>
                </a:solidFill>
                <a:latin typeface="Arial" panose="020B0604020202020204" pitchFamily="34" charset="0"/>
              </a:rPr>
              <a:t> V</a:t>
            </a:r>
            <a:r>
              <a:rPr lang="en-US" altLang="en-US" sz="2400" baseline="-25000">
                <a:solidFill>
                  <a:srgbClr val="000000"/>
                </a:solidFill>
                <a:latin typeface="Arial" panose="020B0604020202020204" pitchFamily="34" charset="0"/>
              </a:rPr>
              <a:t>2</a:t>
            </a:r>
          </a:p>
        </p:txBody>
      </p:sp>
      <p:sp>
        <p:nvSpPr>
          <p:cNvPr id="103442" name="Text Box 18">
            <a:extLst>
              <a:ext uri="{FF2B5EF4-FFF2-40B4-BE49-F238E27FC236}">
                <a16:creationId xmlns:a16="http://schemas.microsoft.com/office/drawing/2014/main" id="{71E1EE1D-1706-4B6D-80D3-9707582C43E9}"/>
              </a:ext>
            </a:extLst>
          </p:cNvPr>
          <p:cNvSpPr txBox="1">
            <a:spLocks noChangeArrowheads="1"/>
          </p:cNvSpPr>
          <p:nvPr/>
        </p:nvSpPr>
        <p:spPr bwMode="auto">
          <a:xfrm>
            <a:off x="3490914" y="5751513"/>
            <a:ext cx="496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(1.0 M)(1.00 mL)  =  (x M)(2.00 mL)</a:t>
            </a:r>
          </a:p>
        </p:txBody>
      </p:sp>
      <p:sp>
        <p:nvSpPr>
          <p:cNvPr id="103443" name="Text Box 19">
            <a:extLst>
              <a:ext uri="{FF2B5EF4-FFF2-40B4-BE49-F238E27FC236}">
                <a16:creationId xmlns:a16="http://schemas.microsoft.com/office/drawing/2014/main" id="{8A862DA8-47E8-443D-B2D3-4CF8E7D83608}"/>
              </a:ext>
            </a:extLst>
          </p:cNvPr>
          <p:cNvSpPr txBox="1">
            <a:spLocks noChangeArrowheads="1"/>
          </p:cNvSpPr>
          <p:nvPr/>
        </p:nvSpPr>
        <p:spPr bwMode="auto">
          <a:xfrm>
            <a:off x="5318125" y="6208713"/>
            <a:ext cx="242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panose="020B0604020202020204" pitchFamily="34" charset="0"/>
              </a:rPr>
              <a:t>X = 0.5 M NaOH</a:t>
            </a:r>
          </a:p>
        </p:txBody>
      </p:sp>
      <p:sp>
        <p:nvSpPr>
          <p:cNvPr id="103444" name="Freeform 20">
            <a:extLst>
              <a:ext uri="{FF2B5EF4-FFF2-40B4-BE49-F238E27FC236}">
                <a16:creationId xmlns:a16="http://schemas.microsoft.com/office/drawing/2014/main" id="{669EAB0E-A4EE-40BC-AA79-EF988710749A}"/>
              </a:ext>
            </a:extLst>
          </p:cNvPr>
          <p:cNvSpPr>
            <a:spLocks/>
          </p:cNvSpPr>
          <p:nvPr/>
        </p:nvSpPr>
        <p:spPr bwMode="auto">
          <a:xfrm>
            <a:off x="3276600" y="4114800"/>
            <a:ext cx="584200" cy="533400"/>
          </a:xfrm>
          <a:custGeom>
            <a:avLst/>
            <a:gdLst>
              <a:gd name="T0" fmla="*/ 0 w 368"/>
              <a:gd name="T1" fmla="*/ 336 h 336"/>
              <a:gd name="T2" fmla="*/ 336 w 368"/>
              <a:gd name="T3" fmla="*/ 192 h 336"/>
              <a:gd name="T4" fmla="*/ 192 w 368"/>
              <a:gd name="T5" fmla="*/ 0 h 336"/>
            </a:gdLst>
            <a:ahLst/>
            <a:cxnLst>
              <a:cxn ang="0">
                <a:pos x="T0" y="T1"/>
              </a:cxn>
              <a:cxn ang="0">
                <a:pos x="T2" y="T3"/>
              </a:cxn>
              <a:cxn ang="0">
                <a:pos x="T4" y="T5"/>
              </a:cxn>
            </a:cxnLst>
            <a:rect l="0" t="0" r="r" b="b"/>
            <a:pathLst>
              <a:path w="368" h="336">
                <a:moveTo>
                  <a:pt x="0" y="336"/>
                </a:moveTo>
                <a:cubicBezTo>
                  <a:pt x="152" y="292"/>
                  <a:pt x="304" y="248"/>
                  <a:pt x="336" y="192"/>
                </a:cubicBezTo>
                <a:cubicBezTo>
                  <a:pt x="368" y="136"/>
                  <a:pt x="280" y="68"/>
                  <a:pt x="192" y="0"/>
                </a:cubicBezTo>
              </a:path>
            </a:pathLst>
          </a:custGeom>
          <a:noFill/>
          <a:ln w="22225">
            <a:solidFill>
              <a:srgbClr val="FF00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3445" name="Text Box 21">
            <a:extLst>
              <a:ext uri="{FF2B5EF4-FFF2-40B4-BE49-F238E27FC236}">
                <a16:creationId xmlns:a16="http://schemas.microsoft.com/office/drawing/2014/main" id="{79B32D75-E1E1-4425-A370-8BB366DBE387}"/>
              </a:ext>
            </a:extLst>
          </p:cNvPr>
          <p:cNvSpPr txBox="1">
            <a:spLocks noChangeArrowheads="1"/>
          </p:cNvSpPr>
          <p:nvPr/>
        </p:nvSpPr>
        <p:spPr bwMode="auto">
          <a:xfrm>
            <a:off x="3108326" y="3773488"/>
            <a:ext cx="148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333399"/>
                </a:solidFill>
                <a:latin typeface="Arial" panose="020B0604020202020204" pitchFamily="34" charset="0"/>
              </a:rPr>
              <a:t>2.0 M H</a:t>
            </a:r>
            <a:r>
              <a:rPr lang="en-US" altLang="en-US" sz="2400" baseline="30000">
                <a:solidFill>
                  <a:srgbClr val="333399"/>
                </a:solidFill>
                <a:latin typeface="Arial" panose="020B0604020202020204" pitchFamily="34" charset="0"/>
              </a:rPr>
              <a:t>1+</a:t>
            </a:r>
          </a:p>
        </p:txBody>
      </p:sp>
      <p:grpSp>
        <p:nvGrpSpPr>
          <p:cNvPr id="103446" name="Group 22">
            <a:extLst>
              <a:ext uri="{FF2B5EF4-FFF2-40B4-BE49-F238E27FC236}">
                <a16:creationId xmlns:a16="http://schemas.microsoft.com/office/drawing/2014/main" id="{ABB8D27C-4A09-4EA0-8449-69C5F9951105}"/>
              </a:ext>
            </a:extLst>
          </p:cNvPr>
          <p:cNvGrpSpPr>
            <a:grpSpLocks/>
          </p:cNvGrpSpPr>
          <p:nvPr/>
        </p:nvGrpSpPr>
        <p:grpSpPr bwMode="auto">
          <a:xfrm>
            <a:off x="1909763" y="1225550"/>
            <a:ext cx="374650" cy="393700"/>
            <a:chOff x="1381" y="800"/>
            <a:chExt cx="236" cy="248"/>
          </a:xfrm>
        </p:grpSpPr>
        <p:sp>
          <p:nvSpPr>
            <p:cNvPr id="103447" name="Text Box 23">
              <a:extLst>
                <a:ext uri="{FF2B5EF4-FFF2-40B4-BE49-F238E27FC236}">
                  <a16:creationId xmlns:a16="http://schemas.microsoft.com/office/drawing/2014/main" id="{82A4395A-CD88-4357-9B2D-310FD076643C}"/>
                </a:ext>
              </a:extLst>
            </p:cNvPr>
            <p:cNvSpPr txBox="1">
              <a:spLocks noChangeArrowheads="1"/>
            </p:cNvSpPr>
            <p:nvPr/>
          </p:nvSpPr>
          <p:spPr bwMode="auto">
            <a:xfrm>
              <a:off x="1402" y="80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hlinkClick r:id="rId5" action="ppaction://hlinksldjump"/>
                </a:rPr>
                <a:t>?</a:t>
              </a:r>
              <a:endParaRPr lang="en-US" altLang="en-US">
                <a:solidFill>
                  <a:srgbClr val="000000"/>
                </a:solidFill>
                <a:latin typeface="Arial" panose="020B0604020202020204" pitchFamily="34" charset="0"/>
              </a:endParaRPr>
            </a:p>
          </p:txBody>
        </p:sp>
        <p:sp>
          <p:nvSpPr>
            <p:cNvPr id="103448" name="Oval 24">
              <a:extLst>
                <a:ext uri="{FF2B5EF4-FFF2-40B4-BE49-F238E27FC236}">
                  <a16:creationId xmlns:a16="http://schemas.microsoft.com/office/drawing/2014/main" id="{AC823340-C425-4C3A-A937-16942D1580E2}"/>
                </a:ext>
              </a:extLst>
            </p:cNvPr>
            <p:cNvSpPr>
              <a:spLocks noChangeArrowheads="1"/>
            </p:cNvSpPr>
            <p:nvPr/>
          </p:nvSpPr>
          <p:spPr bwMode="auto">
            <a:xfrm>
              <a:off x="1381" y="812"/>
              <a:ext cx="236" cy="2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 calcmode="lin" valueType="num">
                                      <p:cBhvr>
                                        <p:cTn id="7" dur="500" fill="hold"/>
                                        <p:tgtEl>
                                          <p:spTgt spid="103429"/>
                                        </p:tgtEl>
                                        <p:attrNameLst>
                                          <p:attrName>ppt_w</p:attrName>
                                        </p:attrNameLst>
                                      </p:cBhvr>
                                      <p:tavLst>
                                        <p:tav tm="0">
                                          <p:val>
                                            <p:fltVal val="0"/>
                                          </p:val>
                                        </p:tav>
                                        <p:tav tm="100000">
                                          <p:val>
                                            <p:strVal val="#ppt_w"/>
                                          </p:val>
                                        </p:tav>
                                      </p:tavLst>
                                    </p:anim>
                                    <p:anim calcmode="lin" valueType="num">
                                      <p:cBhvr>
                                        <p:cTn id="8" dur="500" fill="hold"/>
                                        <p:tgtEl>
                                          <p:spTgt spid="103429"/>
                                        </p:tgtEl>
                                        <p:attrNameLst>
                                          <p:attrName>ppt_h</p:attrName>
                                        </p:attrNameLst>
                                      </p:cBhvr>
                                      <p:tavLst>
                                        <p:tav tm="0">
                                          <p:val>
                                            <p:fltVal val="0"/>
                                          </p:val>
                                        </p:tav>
                                        <p:tav tm="100000">
                                          <p:val>
                                            <p:strVal val="#ppt_h"/>
                                          </p:val>
                                        </p:tav>
                                      </p:tavLst>
                                    </p:anim>
                                    <p:animEffect transition="in" filter="fade">
                                      <p:cBhvr>
                                        <p:cTn id="9" dur="500"/>
                                        <p:tgtEl>
                                          <p:spTgt spid="1034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3430"/>
                                        </p:tgtEl>
                                        <p:attrNameLst>
                                          <p:attrName>style.visibility</p:attrName>
                                        </p:attrNameLst>
                                      </p:cBhvr>
                                      <p:to>
                                        <p:strVal val="visible"/>
                                      </p:to>
                                    </p:set>
                                    <p:animEffect transition="in" filter="fade">
                                      <p:cBhvr>
                                        <p:cTn id="14" dur="1000"/>
                                        <p:tgtEl>
                                          <p:spTgt spid="103430"/>
                                        </p:tgtEl>
                                      </p:cBhvr>
                                    </p:animEffect>
                                    <p:anim calcmode="lin" valueType="num">
                                      <p:cBhvr>
                                        <p:cTn id="15" dur="1000" fill="hold"/>
                                        <p:tgtEl>
                                          <p:spTgt spid="103430"/>
                                        </p:tgtEl>
                                        <p:attrNameLst>
                                          <p:attrName>ppt_x</p:attrName>
                                        </p:attrNameLst>
                                      </p:cBhvr>
                                      <p:tavLst>
                                        <p:tav tm="0">
                                          <p:val>
                                            <p:strVal val="#ppt_x-.1"/>
                                          </p:val>
                                        </p:tav>
                                        <p:tav tm="100000">
                                          <p:val>
                                            <p:strVal val="#ppt_x"/>
                                          </p:val>
                                        </p:tav>
                                      </p:tavLst>
                                    </p:anim>
                                    <p:anim calcmode="lin" valueType="num">
                                      <p:cBhvr>
                                        <p:cTn id="16" dur="1000" fill="hold"/>
                                        <p:tgtEl>
                                          <p:spTgt spid="10343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103428"/>
                                        </p:tgtEl>
                                        <p:attrNameLst>
                                          <p:attrName>style.visibility</p:attrName>
                                        </p:attrNameLst>
                                      </p:cBhvr>
                                      <p:to>
                                        <p:strVal val="visible"/>
                                      </p:to>
                                    </p:set>
                                    <p:anim calcmode="lin" valueType="num">
                                      <p:cBhvr>
                                        <p:cTn id="21" dur="500" fill="hold"/>
                                        <p:tgtEl>
                                          <p:spTgt spid="10342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342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342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3431"/>
                                        </p:tgtEl>
                                        <p:attrNameLst>
                                          <p:attrName>style.visibility</p:attrName>
                                        </p:attrNameLst>
                                      </p:cBhvr>
                                      <p:to>
                                        <p:strVal val="visible"/>
                                      </p:to>
                                    </p:set>
                                    <p:animEffect transition="in" filter="fade">
                                      <p:cBhvr>
                                        <p:cTn id="29" dur="1000"/>
                                        <p:tgtEl>
                                          <p:spTgt spid="103431"/>
                                        </p:tgtEl>
                                      </p:cBhvr>
                                    </p:animEffect>
                                    <p:anim calcmode="lin" valueType="num">
                                      <p:cBhvr>
                                        <p:cTn id="30" dur="1000" fill="hold"/>
                                        <p:tgtEl>
                                          <p:spTgt spid="103431"/>
                                        </p:tgtEl>
                                        <p:attrNameLst>
                                          <p:attrName>ppt_x</p:attrName>
                                        </p:attrNameLst>
                                      </p:cBhvr>
                                      <p:tavLst>
                                        <p:tav tm="0">
                                          <p:val>
                                            <p:strVal val="#ppt_x"/>
                                          </p:val>
                                        </p:tav>
                                        <p:tav tm="100000">
                                          <p:val>
                                            <p:strVal val="#ppt_x"/>
                                          </p:val>
                                        </p:tav>
                                      </p:tavLst>
                                    </p:anim>
                                    <p:anim calcmode="lin" valueType="num">
                                      <p:cBhvr>
                                        <p:cTn id="31" dur="1000" fill="hold"/>
                                        <p:tgtEl>
                                          <p:spTgt spid="103431"/>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3432"/>
                                        </p:tgtEl>
                                        <p:attrNameLst>
                                          <p:attrName>style.visibility</p:attrName>
                                        </p:attrNameLst>
                                      </p:cBhvr>
                                      <p:to>
                                        <p:strVal val="visible"/>
                                      </p:to>
                                    </p:set>
                                    <p:animEffect transition="in" filter="fade">
                                      <p:cBhvr>
                                        <p:cTn id="36" dur="1000"/>
                                        <p:tgtEl>
                                          <p:spTgt spid="103432"/>
                                        </p:tgtEl>
                                      </p:cBhvr>
                                    </p:animEffect>
                                    <p:anim calcmode="lin" valueType="num">
                                      <p:cBhvr>
                                        <p:cTn id="37" dur="1000" fill="hold"/>
                                        <p:tgtEl>
                                          <p:spTgt spid="103432"/>
                                        </p:tgtEl>
                                        <p:attrNameLst>
                                          <p:attrName>ppt_x</p:attrName>
                                        </p:attrNameLst>
                                      </p:cBhvr>
                                      <p:tavLst>
                                        <p:tav tm="0">
                                          <p:val>
                                            <p:strVal val="#ppt_x"/>
                                          </p:val>
                                        </p:tav>
                                        <p:tav tm="100000">
                                          <p:val>
                                            <p:strVal val="#ppt_x"/>
                                          </p:val>
                                        </p:tav>
                                      </p:tavLst>
                                    </p:anim>
                                    <p:anim calcmode="lin" valueType="num">
                                      <p:cBhvr>
                                        <p:cTn id="38" dur="1000" fill="hold"/>
                                        <p:tgtEl>
                                          <p:spTgt spid="10343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3433"/>
                                        </p:tgtEl>
                                        <p:attrNameLst>
                                          <p:attrName>style.visibility</p:attrName>
                                        </p:attrNameLst>
                                      </p:cBhvr>
                                      <p:to>
                                        <p:strVal val="visible"/>
                                      </p:to>
                                    </p:set>
                                    <p:animEffect transition="in" filter="fade">
                                      <p:cBhvr>
                                        <p:cTn id="43" dur="2000"/>
                                        <p:tgtEl>
                                          <p:spTgt spid="1034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03434"/>
                                        </p:tgtEl>
                                        <p:attrNameLst>
                                          <p:attrName>style.visibility</p:attrName>
                                        </p:attrNameLst>
                                      </p:cBhvr>
                                      <p:to>
                                        <p:strVal val="visible"/>
                                      </p:to>
                                    </p:set>
                                    <p:animEffect transition="in" filter="dissolve">
                                      <p:cBhvr>
                                        <p:cTn id="48" dur="500"/>
                                        <p:tgtEl>
                                          <p:spTgt spid="10343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03435"/>
                                        </p:tgtEl>
                                        <p:attrNameLst>
                                          <p:attrName>style.visibility</p:attrName>
                                        </p:attrNameLst>
                                      </p:cBhvr>
                                      <p:to>
                                        <p:strVal val="visible"/>
                                      </p:to>
                                    </p:set>
                                    <p:anim calcmode="lin" valueType="num">
                                      <p:cBhvr>
                                        <p:cTn id="53" dur="1000" fill="hold"/>
                                        <p:tgtEl>
                                          <p:spTgt spid="103435"/>
                                        </p:tgtEl>
                                        <p:attrNameLst>
                                          <p:attrName>ppt_w</p:attrName>
                                        </p:attrNameLst>
                                      </p:cBhvr>
                                      <p:tavLst>
                                        <p:tav tm="0">
                                          <p:val>
                                            <p:strVal val="#ppt_w*0.70"/>
                                          </p:val>
                                        </p:tav>
                                        <p:tav tm="100000">
                                          <p:val>
                                            <p:strVal val="#ppt_w"/>
                                          </p:val>
                                        </p:tav>
                                      </p:tavLst>
                                    </p:anim>
                                    <p:anim calcmode="lin" valueType="num">
                                      <p:cBhvr>
                                        <p:cTn id="54" dur="1000" fill="hold"/>
                                        <p:tgtEl>
                                          <p:spTgt spid="103435"/>
                                        </p:tgtEl>
                                        <p:attrNameLst>
                                          <p:attrName>ppt_h</p:attrName>
                                        </p:attrNameLst>
                                      </p:cBhvr>
                                      <p:tavLst>
                                        <p:tav tm="0">
                                          <p:val>
                                            <p:strVal val="#ppt_h"/>
                                          </p:val>
                                        </p:tav>
                                        <p:tav tm="100000">
                                          <p:val>
                                            <p:strVal val="#ppt_h"/>
                                          </p:val>
                                        </p:tav>
                                      </p:tavLst>
                                    </p:anim>
                                    <p:animEffect transition="in" filter="fade">
                                      <p:cBhvr>
                                        <p:cTn id="55" dur="1000"/>
                                        <p:tgtEl>
                                          <p:spTgt spid="10343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03446"/>
                                        </p:tgtEl>
                                        <p:attrNameLst>
                                          <p:attrName>style.visibility</p:attrName>
                                        </p:attrNameLst>
                                      </p:cBhvr>
                                      <p:to>
                                        <p:strVal val="visible"/>
                                      </p:to>
                                    </p:set>
                                    <p:anim calcmode="lin" valueType="num">
                                      <p:cBhvr>
                                        <p:cTn id="60" dur="500" fill="hold"/>
                                        <p:tgtEl>
                                          <p:spTgt spid="103446"/>
                                        </p:tgtEl>
                                        <p:attrNameLst>
                                          <p:attrName>ppt_w</p:attrName>
                                        </p:attrNameLst>
                                      </p:cBhvr>
                                      <p:tavLst>
                                        <p:tav tm="0">
                                          <p:val>
                                            <p:fltVal val="0"/>
                                          </p:val>
                                        </p:tav>
                                        <p:tav tm="100000">
                                          <p:val>
                                            <p:strVal val="#ppt_w"/>
                                          </p:val>
                                        </p:tav>
                                      </p:tavLst>
                                    </p:anim>
                                    <p:anim calcmode="lin" valueType="num">
                                      <p:cBhvr>
                                        <p:cTn id="61" dur="500" fill="hold"/>
                                        <p:tgtEl>
                                          <p:spTgt spid="103446"/>
                                        </p:tgtEl>
                                        <p:attrNameLst>
                                          <p:attrName>ppt_h</p:attrName>
                                        </p:attrNameLst>
                                      </p:cBhvr>
                                      <p:tavLst>
                                        <p:tav tm="0">
                                          <p:val>
                                            <p:fltVal val="0"/>
                                          </p:val>
                                        </p:tav>
                                        <p:tav tm="100000">
                                          <p:val>
                                            <p:strVal val="#ppt_h"/>
                                          </p:val>
                                        </p:tav>
                                      </p:tavLst>
                                    </p:anim>
                                    <p:animEffect transition="in" filter="fade">
                                      <p:cBhvr>
                                        <p:cTn id="62" dur="500"/>
                                        <p:tgtEl>
                                          <p:spTgt spid="1034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mph" presetSubtype="0" grpId="1" nodeType="clickEffect">
                                  <p:stCondLst>
                                    <p:cond delay="0"/>
                                  </p:stCondLst>
                                  <p:childTnLst>
                                    <p:set>
                                      <p:cBhvr rctx="PPT">
                                        <p:cTn id="66" dur="indefinite"/>
                                        <p:tgtEl>
                                          <p:spTgt spid="103433"/>
                                        </p:tgtEl>
                                        <p:attrNameLst>
                                          <p:attrName>style.opacity</p:attrName>
                                        </p:attrNameLst>
                                      </p:cBhvr>
                                      <p:to>
                                        <p:strVal val="0.5"/>
                                      </p:to>
                                    </p:set>
                                    <p:animEffect filter="image" prLst="opacity: 0.5">
                                      <p:cBhvr rctx="IE">
                                        <p:cTn id="67" dur="indefinite"/>
                                        <p:tgtEl>
                                          <p:spTgt spid="103433"/>
                                        </p:tgtEl>
                                      </p:cBhvr>
                                    </p:animEffect>
                                  </p:childTnLst>
                                </p:cTn>
                              </p:par>
                              <p:par>
                                <p:cTn id="68" presetID="9" presetClass="emph" presetSubtype="0" grpId="1" nodeType="withEffect">
                                  <p:stCondLst>
                                    <p:cond delay="0"/>
                                  </p:stCondLst>
                                  <p:childTnLst>
                                    <p:set>
                                      <p:cBhvr rctx="PPT">
                                        <p:cTn id="69" dur="indefinite"/>
                                        <p:tgtEl>
                                          <p:spTgt spid="103434"/>
                                        </p:tgtEl>
                                        <p:attrNameLst>
                                          <p:attrName>style.opacity</p:attrName>
                                        </p:attrNameLst>
                                      </p:cBhvr>
                                      <p:to>
                                        <p:strVal val="0.5"/>
                                      </p:to>
                                    </p:set>
                                    <p:animEffect filter="image" prLst="opacity: 0.5">
                                      <p:cBhvr rctx="IE">
                                        <p:cTn id="70" dur="indefinite"/>
                                        <p:tgtEl>
                                          <p:spTgt spid="103434"/>
                                        </p:tgtEl>
                                      </p:cBhvr>
                                    </p:animEffect>
                                  </p:childTnLst>
                                </p:cTn>
                              </p:par>
                              <p:par>
                                <p:cTn id="71" presetID="55" presetClass="exit" presetSubtype="0" fill="hold" nodeType="withEffect">
                                  <p:stCondLst>
                                    <p:cond delay="0"/>
                                  </p:stCondLst>
                                  <p:childTnLst>
                                    <p:anim calcmode="lin" valueType="num">
                                      <p:cBhvr>
                                        <p:cTn id="72" dur="1000"/>
                                        <p:tgtEl>
                                          <p:spTgt spid="103446"/>
                                        </p:tgtEl>
                                        <p:attrNameLst>
                                          <p:attrName>ppt_w</p:attrName>
                                        </p:attrNameLst>
                                      </p:cBhvr>
                                      <p:tavLst>
                                        <p:tav tm="0">
                                          <p:val>
                                            <p:strVal val="ppt_w"/>
                                          </p:val>
                                        </p:tav>
                                        <p:tav tm="100000">
                                          <p:val>
                                            <p:strVal val="ppt_w*0.70"/>
                                          </p:val>
                                        </p:tav>
                                      </p:tavLst>
                                    </p:anim>
                                    <p:anim calcmode="lin" valueType="num">
                                      <p:cBhvr>
                                        <p:cTn id="73" dur="1000"/>
                                        <p:tgtEl>
                                          <p:spTgt spid="103446"/>
                                        </p:tgtEl>
                                        <p:attrNameLst>
                                          <p:attrName>ppt_h</p:attrName>
                                        </p:attrNameLst>
                                      </p:cBhvr>
                                      <p:tavLst>
                                        <p:tav tm="0">
                                          <p:val>
                                            <p:strVal val="ppt_h"/>
                                          </p:val>
                                        </p:tav>
                                        <p:tav tm="100000">
                                          <p:val>
                                            <p:strVal val="ppt_h"/>
                                          </p:val>
                                        </p:tav>
                                      </p:tavLst>
                                    </p:anim>
                                    <p:animEffect transition="out" filter="fade">
                                      <p:cBhvr>
                                        <p:cTn id="74" dur="1000"/>
                                        <p:tgtEl>
                                          <p:spTgt spid="103446"/>
                                        </p:tgtEl>
                                      </p:cBhvr>
                                    </p:animEffect>
                                    <p:set>
                                      <p:cBhvr>
                                        <p:cTn id="75" dur="1" fill="hold">
                                          <p:stCondLst>
                                            <p:cond delay="999"/>
                                          </p:stCondLst>
                                        </p:cTn>
                                        <p:tgtEl>
                                          <p:spTgt spid="103446"/>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03437"/>
                                        </p:tgtEl>
                                        <p:attrNameLst>
                                          <p:attrName>style.visibility</p:attrName>
                                        </p:attrNameLst>
                                      </p:cBhvr>
                                      <p:to>
                                        <p:strVal val="visible"/>
                                      </p:to>
                                    </p:set>
                                    <p:anim calcmode="lin" valueType="num">
                                      <p:cBhvr>
                                        <p:cTn id="80" dur="500" fill="hold"/>
                                        <p:tgtEl>
                                          <p:spTgt spid="103437"/>
                                        </p:tgtEl>
                                        <p:attrNameLst>
                                          <p:attrName>ppt_w</p:attrName>
                                        </p:attrNameLst>
                                      </p:cBhvr>
                                      <p:tavLst>
                                        <p:tav tm="0">
                                          <p:val>
                                            <p:fltVal val="0"/>
                                          </p:val>
                                        </p:tav>
                                        <p:tav tm="100000">
                                          <p:val>
                                            <p:strVal val="#ppt_w"/>
                                          </p:val>
                                        </p:tav>
                                      </p:tavLst>
                                    </p:anim>
                                    <p:anim calcmode="lin" valueType="num">
                                      <p:cBhvr>
                                        <p:cTn id="81" dur="500" fill="hold"/>
                                        <p:tgtEl>
                                          <p:spTgt spid="103437"/>
                                        </p:tgtEl>
                                        <p:attrNameLst>
                                          <p:attrName>ppt_h</p:attrName>
                                        </p:attrNameLst>
                                      </p:cBhvr>
                                      <p:tavLst>
                                        <p:tav tm="0">
                                          <p:val>
                                            <p:fltVal val="0"/>
                                          </p:val>
                                        </p:tav>
                                        <p:tav tm="100000">
                                          <p:val>
                                            <p:strVal val="#ppt_h"/>
                                          </p:val>
                                        </p:tav>
                                      </p:tavLst>
                                    </p:anim>
                                    <p:animEffect transition="in" filter="fade">
                                      <p:cBhvr>
                                        <p:cTn id="82" dur="500"/>
                                        <p:tgtEl>
                                          <p:spTgt spid="10343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0" presetClass="entr" presetSubtype="0" fill="hold" grpId="0" nodeType="clickEffect">
                                  <p:stCondLst>
                                    <p:cond delay="0"/>
                                  </p:stCondLst>
                                  <p:iterate type="lt">
                                    <p:tmPct val="10000"/>
                                  </p:iterate>
                                  <p:childTnLst>
                                    <p:set>
                                      <p:cBhvr>
                                        <p:cTn id="86" dur="1" fill="hold">
                                          <p:stCondLst>
                                            <p:cond delay="0"/>
                                          </p:stCondLst>
                                        </p:cTn>
                                        <p:tgtEl>
                                          <p:spTgt spid="103438"/>
                                        </p:tgtEl>
                                        <p:attrNameLst>
                                          <p:attrName>style.visibility</p:attrName>
                                        </p:attrNameLst>
                                      </p:cBhvr>
                                      <p:to>
                                        <p:strVal val="visible"/>
                                      </p:to>
                                    </p:set>
                                    <p:animEffect transition="in" filter="fade">
                                      <p:cBhvr>
                                        <p:cTn id="87" dur="1000"/>
                                        <p:tgtEl>
                                          <p:spTgt spid="103438"/>
                                        </p:tgtEl>
                                      </p:cBhvr>
                                    </p:animEffect>
                                    <p:anim calcmode="lin" valueType="num">
                                      <p:cBhvr>
                                        <p:cTn id="88" dur="1000" fill="hold"/>
                                        <p:tgtEl>
                                          <p:spTgt spid="103438"/>
                                        </p:tgtEl>
                                        <p:attrNameLst>
                                          <p:attrName>ppt_x</p:attrName>
                                        </p:attrNameLst>
                                      </p:cBhvr>
                                      <p:tavLst>
                                        <p:tav tm="0">
                                          <p:val>
                                            <p:strVal val="#ppt_x-.1"/>
                                          </p:val>
                                        </p:tav>
                                        <p:tav tm="100000">
                                          <p:val>
                                            <p:strVal val="#ppt_x"/>
                                          </p:val>
                                        </p:tav>
                                      </p:tavLst>
                                    </p:anim>
                                    <p:anim calcmode="lin" valueType="num">
                                      <p:cBhvr>
                                        <p:cTn id="89" dur="1000" fill="hold"/>
                                        <p:tgtEl>
                                          <p:spTgt spid="103438"/>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39" presetClass="entr" presetSubtype="0" accel="100000" fill="hold" grpId="0" nodeType="clickEffect">
                                  <p:stCondLst>
                                    <p:cond delay="0"/>
                                  </p:stCondLst>
                                  <p:childTnLst>
                                    <p:set>
                                      <p:cBhvr>
                                        <p:cTn id="93" dur="1" fill="hold">
                                          <p:stCondLst>
                                            <p:cond delay="0"/>
                                          </p:stCondLst>
                                        </p:cTn>
                                        <p:tgtEl>
                                          <p:spTgt spid="103436"/>
                                        </p:tgtEl>
                                        <p:attrNameLst>
                                          <p:attrName>style.visibility</p:attrName>
                                        </p:attrNameLst>
                                      </p:cBhvr>
                                      <p:to>
                                        <p:strVal val="visible"/>
                                      </p:to>
                                    </p:set>
                                    <p:anim calcmode="lin" valueType="num">
                                      <p:cBhvr>
                                        <p:cTn id="94" dur="500" fill="hold"/>
                                        <p:tgtEl>
                                          <p:spTgt spid="103436"/>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103436"/>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103436"/>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103436"/>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103439"/>
                                        </p:tgtEl>
                                        <p:attrNameLst>
                                          <p:attrName>style.visibility</p:attrName>
                                        </p:attrNameLst>
                                      </p:cBhvr>
                                      <p:to>
                                        <p:strVal val="visible"/>
                                      </p:to>
                                    </p:set>
                                    <p:animEffect transition="in" filter="fade">
                                      <p:cBhvr>
                                        <p:cTn id="102" dur="1000"/>
                                        <p:tgtEl>
                                          <p:spTgt spid="103439"/>
                                        </p:tgtEl>
                                      </p:cBhvr>
                                    </p:animEffect>
                                    <p:anim calcmode="lin" valueType="num">
                                      <p:cBhvr>
                                        <p:cTn id="103" dur="1000" fill="hold"/>
                                        <p:tgtEl>
                                          <p:spTgt spid="103439"/>
                                        </p:tgtEl>
                                        <p:attrNameLst>
                                          <p:attrName>ppt_x</p:attrName>
                                        </p:attrNameLst>
                                      </p:cBhvr>
                                      <p:tavLst>
                                        <p:tav tm="0">
                                          <p:val>
                                            <p:strVal val="#ppt_x"/>
                                          </p:val>
                                        </p:tav>
                                        <p:tav tm="100000">
                                          <p:val>
                                            <p:strVal val="#ppt_x"/>
                                          </p:val>
                                        </p:tav>
                                      </p:tavLst>
                                    </p:anim>
                                    <p:anim calcmode="lin" valueType="num">
                                      <p:cBhvr>
                                        <p:cTn id="104" dur="1000" fill="hold"/>
                                        <p:tgtEl>
                                          <p:spTgt spid="103439"/>
                                        </p:tgtEl>
                                        <p:attrNameLst>
                                          <p:attrName>ppt_y</p:attrName>
                                        </p:attrNameLst>
                                      </p:cBhvr>
                                      <p:tavLst>
                                        <p:tav tm="0">
                                          <p:val>
                                            <p:strVal val="#ppt_y-.1"/>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103440"/>
                                        </p:tgtEl>
                                        <p:attrNameLst>
                                          <p:attrName>style.visibility</p:attrName>
                                        </p:attrNameLst>
                                      </p:cBhvr>
                                      <p:to>
                                        <p:strVal val="visible"/>
                                      </p:to>
                                    </p:set>
                                    <p:animEffect transition="in" filter="fade">
                                      <p:cBhvr>
                                        <p:cTn id="109" dur="1000"/>
                                        <p:tgtEl>
                                          <p:spTgt spid="103440"/>
                                        </p:tgtEl>
                                      </p:cBhvr>
                                    </p:animEffect>
                                    <p:anim calcmode="lin" valueType="num">
                                      <p:cBhvr>
                                        <p:cTn id="110" dur="1000" fill="hold"/>
                                        <p:tgtEl>
                                          <p:spTgt spid="103440"/>
                                        </p:tgtEl>
                                        <p:attrNameLst>
                                          <p:attrName>ppt_x</p:attrName>
                                        </p:attrNameLst>
                                      </p:cBhvr>
                                      <p:tavLst>
                                        <p:tav tm="0">
                                          <p:val>
                                            <p:strVal val="#ppt_x"/>
                                          </p:val>
                                        </p:tav>
                                        <p:tav tm="100000">
                                          <p:val>
                                            <p:strVal val="#ppt_x"/>
                                          </p:val>
                                        </p:tav>
                                      </p:tavLst>
                                    </p:anim>
                                    <p:anim calcmode="lin" valueType="num">
                                      <p:cBhvr>
                                        <p:cTn id="111" dur="1000" fill="hold"/>
                                        <p:tgtEl>
                                          <p:spTgt spid="103440"/>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03441"/>
                                        </p:tgtEl>
                                        <p:attrNameLst>
                                          <p:attrName>style.visibility</p:attrName>
                                        </p:attrNameLst>
                                      </p:cBhvr>
                                      <p:to>
                                        <p:strVal val="visible"/>
                                      </p:to>
                                    </p:set>
                                    <p:animEffect transition="in" filter="fade">
                                      <p:cBhvr>
                                        <p:cTn id="116" dur="2000"/>
                                        <p:tgtEl>
                                          <p:spTgt spid="10344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nodeType="clickEffect">
                                  <p:stCondLst>
                                    <p:cond delay="0"/>
                                  </p:stCondLst>
                                  <p:childTnLst>
                                    <p:set>
                                      <p:cBhvr>
                                        <p:cTn id="120" dur="1" fill="hold">
                                          <p:stCondLst>
                                            <p:cond delay="0"/>
                                          </p:stCondLst>
                                        </p:cTn>
                                        <p:tgtEl>
                                          <p:spTgt spid="103444"/>
                                        </p:tgtEl>
                                        <p:attrNameLst>
                                          <p:attrName>style.visibility</p:attrName>
                                        </p:attrNameLst>
                                      </p:cBhvr>
                                      <p:to>
                                        <p:strVal val="visible"/>
                                      </p:to>
                                    </p:set>
                                    <p:animEffect transition="in" filter="wipe(down)">
                                      <p:cBhvr>
                                        <p:cTn id="121" dur="500"/>
                                        <p:tgtEl>
                                          <p:spTgt spid="103444"/>
                                        </p:tgtEl>
                                      </p:cBhvr>
                                    </p:animEffect>
                                  </p:childTnLst>
                                </p:cTn>
                              </p:par>
                            </p:childTnLst>
                          </p:cTn>
                        </p:par>
                        <p:par>
                          <p:cTn id="122" fill="hold" nodeType="afterGroup">
                            <p:stCondLst>
                              <p:cond delay="500"/>
                            </p:stCondLst>
                            <p:childTnLst>
                              <p:par>
                                <p:cTn id="123" presetID="9" presetClass="entr" presetSubtype="0" fill="hold" grpId="0" nodeType="afterEffect">
                                  <p:stCondLst>
                                    <p:cond delay="0"/>
                                  </p:stCondLst>
                                  <p:childTnLst>
                                    <p:set>
                                      <p:cBhvr>
                                        <p:cTn id="124" dur="1" fill="hold">
                                          <p:stCondLst>
                                            <p:cond delay="0"/>
                                          </p:stCondLst>
                                        </p:cTn>
                                        <p:tgtEl>
                                          <p:spTgt spid="103445"/>
                                        </p:tgtEl>
                                        <p:attrNameLst>
                                          <p:attrName>style.visibility</p:attrName>
                                        </p:attrNameLst>
                                      </p:cBhvr>
                                      <p:to>
                                        <p:strVal val="visible"/>
                                      </p:to>
                                    </p:set>
                                    <p:animEffect transition="in" filter="dissolve">
                                      <p:cBhvr>
                                        <p:cTn id="125" dur="500"/>
                                        <p:tgtEl>
                                          <p:spTgt spid="103445"/>
                                        </p:tgtEl>
                                      </p:cBhvr>
                                    </p:animEffect>
                                  </p:childTnLst>
                                </p:cTn>
                              </p:par>
                            </p:childTnLst>
                          </p:cTn>
                        </p:par>
                        <p:par>
                          <p:cTn id="126" fill="hold" nodeType="afterGroup">
                            <p:stCondLst>
                              <p:cond delay="1000"/>
                            </p:stCondLst>
                            <p:childTnLst>
                              <p:par>
                                <p:cTn id="127" presetID="9" presetClass="emph" presetSubtype="0" grpId="1" nodeType="afterEffect">
                                  <p:stCondLst>
                                    <p:cond delay="0"/>
                                  </p:stCondLst>
                                  <p:childTnLst>
                                    <p:set>
                                      <p:cBhvr rctx="PPT">
                                        <p:cTn id="128" dur="indefinite"/>
                                        <p:tgtEl>
                                          <p:spTgt spid="103437"/>
                                        </p:tgtEl>
                                        <p:attrNameLst>
                                          <p:attrName>style.opacity</p:attrName>
                                        </p:attrNameLst>
                                      </p:cBhvr>
                                      <p:to>
                                        <p:strVal val="0.5"/>
                                      </p:to>
                                    </p:set>
                                    <p:animEffect filter="image" prLst="opacity: 0.5">
                                      <p:cBhvr rctx="IE">
                                        <p:cTn id="129" dur="indefinite"/>
                                        <p:tgtEl>
                                          <p:spTgt spid="10343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103442"/>
                                        </p:tgtEl>
                                        <p:attrNameLst>
                                          <p:attrName>style.visibility</p:attrName>
                                        </p:attrNameLst>
                                      </p:cBhvr>
                                      <p:to>
                                        <p:strVal val="visible"/>
                                      </p:to>
                                    </p:set>
                                    <p:animEffect transition="in" filter="dissolve">
                                      <p:cBhvr>
                                        <p:cTn id="134" dur="500"/>
                                        <p:tgtEl>
                                          <p:spTgt spid="10344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5" presetClass="entr" presetSubtype="0" fill="hold" grpId="0" nodeType="clickEffect">
                                  <p:stCondLst>
                                    <p:cond delay="0"/>
                                  </p:stCondLst>
                                  <p:childTnLst>
                                    <p:set>
                                      <p:cBhvr>
                                        <p:cTn id="138" dur="1" fill="hold">
                                          <p:stCondLst>
                                            <p:cond delay="0"/>
                                          </p:stCondLst>
                                        </p:cTn>
                                        <p:tgtEl>
                                          <p:spTgt spid="103443"/>
                                        </p:tgtEl>
                                        <p:attrNameLst>
                                          <p:attrName>style.visibility</p:attrName>
                                        </p:attrNameLst>
                                      </p:cBhvr>
                                      <p:to>
                                        <p:strVal val="visible"/>
                                      </p:to>
                                    </p:set>
                                    <p:anim calcmode="lin" valueType="num">
                                      <p:cBhvr>
                                        <p:cTn id="139" dur="1000" fill="hold"/>
                                        <p:tgtEl>
                                          <p:spTgt spid="103443"/>
                                        </p:tgtEl>
                                        <p:attrNameLst>
                                          <p:attrName>ppt_w</p:attrName>
                                        </p:attrNameLst>
                                      </p:cBhvr>
                                      <p:tavLst>
                                        <p:tav tm="0">
                                          <p:val>
                                            <p:strVal val="#ppt_w*0.70"/>
                                          </p:val>
                                        </p:tav>
                                        <p:tav tm="100000">
                                          <p:val>
                                            <p:strVal val="#ppt_w"/>
                                          </p:val>
                                        </p:tav>
                                      </p:tavLst>
                                    </p:anim>
                                    <p:anim calcmode="lin" valueType="num">
                                      <p:cBhvr>
                                        <p:cTn id="140" dur="1000" fill="hold"/>
                                        <p:tgtEl>
                                          <p:spTgt spid="103443"/>
                                        </p:tgtEl>
                                        <p:attrNameLst>
                                          <p:attrName>ppt_h</p:attrName>
                                        </p:attrNameLst>
                                      </p:cBhvr>
                                      <p:tavLst>
                                        <p:tav tm="0">
                                          <p:val>
                                            <p:strVal val="#ppt_h"/>
                                          </p:val>
                                        </p:tav>
                                        <p:tav tm="100000">
                                          <p:val>
                                            <p:strVal val="#ppt_h"/>
                                          </p:val>
                                        </p:tav>
                                      </p:tavLst>
                                    </p:anim>
                                    <p:animEffect transition="in" filter="fade">
                                      <p:cBhvr>
                                        <p:cTn id="141" dur="1000"/>
                                        <p:tgtEl>
                                          <p:spTgt spid="103443"/>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mph" presetSubtype="0" grpId="1" nodeType="clickEffect">
                                  <p:stCondLst>
                                    <p:cond delay="0"/>
                                  </p:stCondLst>
                                  <p:childTnLst>
                                    <p:set>
                                      <p:cBhvr rctx="PPT">
                                        <p:cTn id="145" dur="indefinite"/>
                                        <p:tgtEl>
                                          <p:spTgt spid="103441"/>
                                        </p:tgtEl>
                                        <p:attrNameLst>
                                          <p:attrName>style.opacity</p:attrName>
                                        </p:attrNameLst>
                                      </p:cBhvr>
                                      <p:to>
                                        <p:strVal val="0.5"/>
                                      </p:to>
                                    </p:set>
                                    <p:animEffect filter="image" prLst="opacity: 0.5">
                                      <p:cBhvr rctx="IE">
                                        <p:cTn id="146" dur="indefinite"/>
                                        <p:tgtEl>
                                          <p:spTgt spid="103441"/>
                                        </p:tgtEl>
                                      </p:cBhvr>
                                    </p:animEffect>
                                  </p:childTnLst>
                                </p:cTn>
                              </p:par>
                              <p:par>
                                <p:cTn id="147" presetID="9" presetClass="emph" presetSubtype="0" grpId="1" nodeType="withEffect">
                                  <p:stCondLst>
                                    <p:cond delay="0"/>
                                  </p:stCondLst>
                                  <p:childTnLst>
                                    <p:set>
                                      <p:cBhvr rctx="PPT">
                                        <p:cTn id="148" dur="indefinite"/>
                                        <p:tgtEl>
                                          <p:spTgt spid="103442"/>
                                        </p:tgtEl>
                                        <p:attrNameLst>
                                          <p:attrName>style.opacity</p:attrName>
                                        </p:attrNameLst>
                                      </p:cBhvr>
                                      <p:to>
                                        <p:strVal val="0.5"/>
                                      </p:to>
                                    </p:set>
                                    <p:animEffect filter="image" prLst="opacity: 0.5">
                                      <p:cBhvr rctx="IE">
                                        <p:cTn id="149" dur="indefinite"/>
                                        <p:tgtEl>
                                          <p:spTgt spid="103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p:bldP spid="103430" grpId="0"/>
      <p:bldP spid="103431" grpId="0"/>
      <p:bldP spid="103432" grpId="0"/>
      <p:bldP spid="103433" grpId="0"/>
      <p:bldP spid="103433" grpId="1"/>
      <p:bldP spid="103434" grpId="0"/>
      <p:bldP spid="103434" grpId="1"/>
      <p:bldP spid="103435" grpId="0"/>
      <p:bldP spid="103436" grpId="0"/>
      <p:bldP spid="103437" grpId="0"/>
      <p:bldP spid="103437" grpId="1"/>
      <p:bldP spid="103438" grpId="0"/>
      <p:bldP spid="103439" grpId="0"/>
      <p:bldP spid="103440" grpId="0"/>
      <p:bldP spid="103441" grpId="0"/>
      <p:bldP spid="103441" grpId="1"/>
      <p:bldP spid="103442" grpId="0"/>
      <p:bldP spid="103442" grpId="1"/>
      <p:bldP spid="103443" grpId="0"/>
      <p:bldP spid="103445"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rgbClr val="B3FFB3"/>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19D3311-4E3D-463E-812E-FB7F992469A4}"/>
              </a:ext>
            </a:extLst>
          </p:cNvPr>
          <p:cNvSpPr>
            <a:spLocks noGrp="1" noChangeArrowheads="1"/>
          </p:cNvSpPr>
          <p:nvPr>
            <p:ph type="title"/>
          </p:nvPr>
        </p:nvSpPr>
        <p:spPr/>
        <p:txBody>
          <a:bodyPr/>
          <a:lstStyle/>
          <a:p>
            <a:r>
              <a:rPr lang="en-US" altLang="en-US" sz="3600"/>
              <a:t>Titration Lab</a:t>
            </a:r>
          </a:p>
        </p:txBody>
      </p:sp>
      <p:sp>
        <p:nvSpPr>
          <p:cNvPr id="105475" name="Document">
            <a:extLst>
              <a:ext uri="{FF2B5EF4-FFF2-40B4-BE49-F238E27FC236}">
                <a16:creationId xmlns:a16="http://schemas.microsoft.com/office/drawing/2014/main" id="{8C4B376A-DA8D-4E86-8E50-AB343FE09875}"/>
              </a:ext>
            </a:extLst>
          </p:cNvPr>
          <p:cNvSpPr>
            <a:spLocks noChangeAspect="1" noEditPoints="1" noChangeArrowheads="1"/>
          </p:cNvSpPr>
          <p:nvPr/>
        </p:nvSpPr>
        <p:spPr bwMode="auto">
          <a:xfrm>
            <a:off x="2590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5476" name="Infopage">
            <a:extLst>
              <a:ext uri="{FF2B5EF4-FFF2-40B4-BE49-F238E27FC236}">
                <a16:creationId xmlns:a16="http://schemas.microsoft.com/office/drawing/2014/main" id="{6EBC85C1-2E9E-41C3-A22F-3EB62D74C338}"/>
              </a:ext>
            </a:extLst>
          </p:cNvPr>
          <p:cNvSpPr>
            <a:spLocks noChangeAspect="1" noEditPoints="1" noChangeArrowheads="1"/>
          </p:cNvSpPr>
          <p:nvPr/>
        </p:nvSpPr>
        <p:spPr bwMode="auto">
          <a:xfrm>
            <a:off x="2590800" y="3962401"/>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5477" name="File">
            <a:extLst>
              <a:ext uri="{FF2B5EF4-FFF2-40B4-BE49-F238E27FC236}">
                <a16:creationId xmlns:a16="http://schemas.microsoft.com/office/drawing/2014/main" id="{0900DB1A-F6D6-4DBB-97B7-8FA37082BBEA}"/>
              </a:ext>
            </a:extLst>
          </p:cNvPr>
          <p:cNvSpPr>
            <a:spLocks noEditPoints="1" noChangeArrowheads="1"/>
          </p:cNvSpPr>
          <p:nvPr/>
        </p:nvSpPr>
        <p:spPr bwMode="auto">
          <a:xfrm>
            <a:off x="8915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pPr>
            <a:r>
              <a:rPr lang="en-US" altLang="en-US" sz="1400" i="1">
                <a:solidFill>
                  <a:srgbClr val="000000"/>
                </a:solidFill>
                <a:effectLst>
                  <a:outerShdw blurRad="38100" dist="38100" dir="2700000" algn="tl">
                    <a:srgbClr val="FFFFFF"/>
                  </a:outerShdw>
                </a:effectLst>
                <a:latin typeface="Arial" panose="020B0604020202020204" pitchFamily="34" charset="0"/>
              </a:rPr>
              <a:t>Keys</a:t>
            </a:r>
          </a:p>
          <a:p>
            <a:pPr fontAlgn="base">
              <a:spcBef>
                <a:spcPct val="0"/>
              </a:spcBef>
              <a:spcAft>
                <a:spcPct val="0"/>
              </a:spcAft>
            </a:pPr>
            <a:endParaRPr lang="en-US" altLang="en-US" sz="1400">
              <a:solidFill>
                <a:srgbClr val="FF0000"/>
              </a:solidFill>
              <a:latin typeface="Arial" panose="020B0604020202020204" pitchFamily="34" charset="0"/>
            </a:endParaRPr>
          </a:p>
          <a:p>
            <a:pPr fontAlgn="base">
              <a:spcBef>
                <a:spcPct val="0"/>
              </a:spcBef>
              <a:spcAft>
                <a:spcPct val="0"/>
              </a:spcAft>
            </a:pPr>
            <a:endParaRPr lang="en-US" altLang="en-US" sz="1400">
              <a:solidFill>
                <a:srgbClr val="000000"/>
              </a:solidFill>
              <a:latin typeface="Arial" panose="020B0604020202020204" pitchFamily="34" charset="0"/>
            </a:endParaRPr>
          </a:p>
          <a:p>
            <a:pPr fontAlgn="base">
              <a:spcBef>
                <a:spcPct val="0"/>
              </a:spcBef>
              <a:spcAft>
                <a:spcPct val="0"/>
              </a:spcAft>
            </a:pPr>
            <a:endParaRPr lang="en-US" altLang="en-US" sz="1400">
              <a:solidFill>
                <a:srgbClr val="000000"/>
              </a:solidFill>
              <a:latin typeface="Arial" panose="020B0604020202020204" pitchFamily="34" charset="0"/>
            </a:endParaRPr>
          </a:p>
          <a:p>
            <a:pPr fontAlgn="base">
              <a:spcBef>
                <a:spcPct val="0"/>
              </a:spcBef>
              <a:spcAft>
                <a:spcPct val="0"/>
              </a:spcAft>
            </a:pPr>
            <a:endParaRPr lang="en-US" altLang="en-US" sz="1400">
              <a:solidFill>
                <a:srgbClr val="000000"/>
              </a:solidFill>
              <a:latin typeface="Arial" panose="020B0604020202020204" pitchFamily="34" charset="0"/>
            </a:endParaRPr>
          </a:p>
          <a:p>
            <a:pPr fontAlgn="base">
              <a:spcBef>
                <a:spcPct val="0"/>
              </a:spcBef>
              <a:spcAft>
                <a:spcPct val="0"/>
              </a:spcAft>
            </a:pPr>
            <a:endParaRPr lang="en-US" altLang="en-US" sz="1400">
              <a:solidFill>
                <a:srgbClr val="000000"/>
              </a:solidFill>
              <a:latin typeface="Arial" panose="020B0604020202020204" pitchFamily="34" charset="0"/>
            </a:endParaRPr>
          </a:p>
        </p:txBody>
      </p:sp>
      <p:sp>
        <p:nvSpPr>
          <p:cNvPr id="105478" name="Text Box 6">
            <a:extLst>
              <a:ext uri="{FF2B5EF4-FFF2-40B4-BE49-F238E27FC236}">
                <a16:creationId xmlns:a16="http://schemas.microsoft.com/office/drawing/2014/main" id="{DC4C23DB-5A55-45BC-94E0-424538159299}"/>
              </a:ext>
            </a:extLst>
          </p:cNvPr>
          <p:cNvSpPr txBox="1">
            <a:spLocks noChangeArrowheads="1"/>
          </p:cNvSpPr>
          <p:nvPr/>
        </p:nvSpPr>
        <p:spPr bwMode="auto">
          <a:xfrm>
            <a:off x="4114800" y="1385888"/>
            <a:ext cx="382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rPr>
              <a:t>Determine Concentration of Vinegar</a:t>
            </a:r>
          </a:p>
        </p:txBody>
      </p:sp>
      <p:sp>
        <p:nvSpPr>
          <p:cNvPr id="105479" name="Text Box 7">
            <a:extLst>
              <a:ext uri="{FF2B5EF4-FFF2-40B4-BE49-F238E27FC236}">
                <a16:creationId xmlns:a16="http://schemas.microsoft.com/office/drawing/2014/main" id="{86F3CF7C-156A-4E0E-BBB3-AE7007AA57D6}"/>
              </a:ext>
            </a:extLst>
          </p:cNvPr>
          <p:cNvSpPr txBox="1">
            <a:spLocks noChangeArrowheads="1"/>
          </p:cNvSpPr>
          <p:nvPr/>
        </p:nvSpPr>
        <p:spPr bwMode="auto">
          <a:xfrm>
            <a:off x="4730751" y="6505576"/>
            <a:ext cx="2720975"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http://www.unit5.org/chemistry/AcidBase.html</a:t>
            </a:r>
            <a:endParaRPr lang="en-US" altLang="en-US">
              <a:solidFill>
                <a:srgbClr val="000000"/>
              </a:solidFill>
              <a:latin typeface="Arial" panose="020B0604020202020204" pitchFamily="34" charset="0"/>
            </a:endParaRPr>
          </a:p>
        </p:txBody>
      </p:sp>
      <p:sp>
        <p:nvSpPr>
          <p:cNvPr id="105480" name="Rectangle 8">
            <a:extLst>
              <a:ext uri="{FF2B5EF4-FFF2-40B4-BE49-F238E27FC236}">
                <a16:creationId xmlns:a16="http://schemas.microsoft.com/office/drawing/2014/main" id="{F1776DF5-BC8B-4E8C-8FC3-EFB8F6695847}"/>
              </a:ext>
            </a:extLst>
          </p:cNvPr>
          <p:cNvSpPr>
            <a:spLocks noChangeArrowheads="1"/>
          </p:cNvSpPr>
          <p:nvPr/>
        </p:nvSpPr>
        <p:spPr bwMode="auto">
          <a:xfrm>
            <a:off x="3438526" y="1933576"/>
            <a:ext cx="363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a:solidFill>
                  <a:srgbClr val="000000"/>
                </a:solidFill>
                <a:latin typeface="Arial" panose="020B0604020202020204" pitchFamily="34" charset="0"/>
              </a:rPr>
              <a:t>        </a:t>
            </a:r>
            <a:r>
              <a:rPr lang="en-US" altLang="en-US" sz="2000">
                <a:solidFill>
                  <a:srgbClr val="000000"/>
                </a:solidFill>
                <a:latin typeface="Arial" panose="020B0604020202020204" pitchFamily="34" charset="0"/>
                <a:hlinkClick r:id="rId4" action="ppaction://hlinkfile"/>
              </a:rPr>
              <a:t>Acids and Bases Titration</a:t>
            </a:r>
            <a:r>
              <a:rPr lang="en-US" altLang="en-US">
                <a:solidFill>
                  <a:srgbClr val="000000"/>
                </a:solidFill>
                <a:latin typeface="Arial" panose="020B0604020202020204" pitchFamily="34" charset="0"/>
                <a:hlinkClick r:id="rId4" action="ppaction://hlinkfile"/>
              </a:rPr>
              <a:t> </a:t>
            </a:r>
            <a:endParaRPr lang="en-US" altLang="en-US">
              <a:solidFill>
                <a:srgbClr val="000000"/>
              </a:solidFill>
              <a:latin typeface="Arial" panose="020B0604020202020204" pitchFamily="34" charset="0"/>
            </a:endParaRPr>
          </a:p>
        </p:txBody>
      </p:sp>
      <p:sp>
        <p:nvSpPr>
          <p:cNvPr id="105481" name="Text Box 9">
            <a:extLst>
              <a:ext uri="{FF2B5EF4-FFF2-40B4-BE49-F238E27FC236}">
                <a16:creationId xmlns:a16="http://schemas.microsoft.com/office/drawing/2014/main" id="{4963A602-6FF2-4CF5-A515-EE38281E5803}"/>
              </a:ext>
            </a:extLst>
          </p:cNvPr>
          <p:cNvSpPr txBox="1">
            <a:spLocks noChangeArrowheads="1"/>
          </p:cNvSpPr>
          <p:nvPr/>
        </p:nvSpPr>
        <p:spPr bwMode="auto">
          <a:xfrm>
            <a:off x="7167563" y="1944688"/>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00"/>
                </a:solidFill>
                <a:latin typeface="Arial" panose="020B0604020202020204" pitchFamily="34" charset="0"/>
                <a:hlinkClick r:id="rId5" action="ppaction://hlinkfile"/>
              </a:rPr>
              <a:t>Lab 2</a:t>
            </a:r>
            <a:endParaRPr lang="en-US" altLang="en-US">
              <a:solidFill>
                <a:srgbClr val="000000"/>
              </a:solidFill>
              <a:latin typeface="Arial" panose="020B0604020202020204" pitchFamily="34" charset="0"/>
            </a:endParaRPr>
          </a:p>
        </p:txBody>
      </p:sp>
      <p:pic>
        <p:nvPicPr>
          <p:cNvPr id="105482" name="Picture 10" descr="burs_002">
            <a:extLst>
              <a:ext uri="{FF2B5EF4-FFF2-40B4-BE49-F238E27FC236}">
                <a16:creationId xmlns:a16="http://schemas.microsoft.com/office/drawing/2014/main" id="{065C7073-576A-4E7C-B86E-48341FFB917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312275" y="592139"/>
            <a:ext cx="685800" cy="20351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457A2E-C6AE-4AB7-BD0A-49D0A9749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415" y="3875998"/>
            <a:ext cx="2496724" cy="2344956"/>
          </a:xfrm>
          <a:prstGeom prst="rect">
            <a:avLst/>
          </a:prstGeom>
        </p:spPr>
      </p:pic>
      <p:pic>
        <p:nvPicPr>
          <p:cNvPr id="5" name="Picture 4">
            <a:extLst>
              <a:ext uri="{FF2B5EF4-FFF2-40B4-BE49-F238E27FC236}">
                <a16:creationId xmlns:a16="http://schemas.microsoft.com/office/drawing/2014/main" id="{45C585A3-2641-487D-AF6E-9D95DC84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057" y="968651"/>
            <a:ext cx="2520530" cy="2356859"/>
          </a:xfrm>
          <a:prstGeom prst="rect">
            <a:avLst/>
          </a:prstGeom>
        </p:spPr>
      </p:pic>
      <p:pic>
        <p:nvPicPr>
          <p:cNvPr id="7" name="Picture 6">
            <a:extLst>
              <a:ext uri="{FF2B5EF4-FFF2-40B4-BE49-F238E27FC236}">
                <a16:creationId xmlns:a16="http://schemas.microsoft.com/office/drawing/2014/main" id="{DEC96F4D-E33F-4247-ADE3-09D4728E3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259" y="912110"/>
            <a:ext cx="2514579" cy="2362811"/>
          </a:xfrm>
          <a:prstGeom prst="rect">
            <a:avLst/>
          </a:prstGeom>
        </p:spPr>
      </p:pic>
      <p:pic>
        <p:nvPicPr>
          <p:cNvPr id="9" name="Picture 8">
            <a:extLst>
              <a:ext uri="{FF2B5EF4-FFF2-40B4-BE49-F238E27FC236}">
                <a16:creationId xmlns:a16="http://schemas.microsoft.com/office/drawing/2014/main" id="{FBD84988-B52F-4125-8CA5-55E949BE9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428" y="3775964"/>
            <a:ext cx="2508627" cy="2350908"/>
          </a:xfrm>
          <a:prstGeom prst="rect">
            <a:avLst/>
          </a:prstGeom>
        </p:spPr>
      </p:pic>
      <p:pic>
        <p:nvPicPr>
          <p:cNvPr id="11" name="Picture 10">
            <a:extLst>
              <a:ext uri="{FF2B5EF4-FFF2-40B4-BE49-F238E27FC236}">
                <a16:creationId xmlns:a16="http://schemas.microsoft.com/office/drawing/2014/main" id="{4DA4517E-0E67-42BA-83FC-91F2EEB895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8610" y="968651"/>
            <a:ext cx="2502675" cy="2306270"/>
          </a:xfrm>
          <a:prstGeom prst="rect">
            <a:avLst/>
          </a:prstGeom>
        </p:spPr>
      </p:pic>
      <p:pic>
        <p:nvPicPr>
          <p:cNvPr id="13" name="Picture 12">
            <a:extLst>
              <a:ext uri="{FF2B5EF4-FFF2-40B4-BE49-F238E27FC236}">
                <a16:creationId xmlns:a16="http://schemas.microsoft.com/office/drawing/2014/main" id="{0DF15FCA-CB20-4D53-877E-FC67707F4F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49" y="912110"/>
            <a:ext cx="2565168" cy="2219971"/>
          </a:xfrm>
          <a:prstGeom prst="rect">
            <a:avLst/>
          </a:prstGeom>
        </p:spPr>
      </p:pic>
      <p:pic>
        <p:nvPicPr>
          <p:cNvPr id="15" name="Picture 14">
            <a:extLst>
              <a:ext uri="{FF2B5EF4-FFF2-40B4-BE49-F238E27FC236}">
                <a16:creationId xmlns:a16="http://schemas.microsoft.com/office/drawing/2014/main" id="{B3253E91-5AE6-4A31-9A98-ADA36321C9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5554" y="3875998"/>
            <a:ext cx="2517555" cy="2356860"/>
          </a:xfrm>
          <a:prstGeom prst="rect">
            <a:avLst/>
          </a:prstGeom>
        </p:spPr>
      </p:pic>
      <p:pic>
        <p:nvPicPr>
          <p:cNvPr id="17" name="Picture 16">
            <a:extLst>
              <a:ext uri="{FF2B5EF4-FFF2-40B4-BE49-F238E27FC236}">
                <a16:creationId xmlns:a16="http://schemas.microsoft.com/office/drawing/2014/main" id="{B81A31E7-4B0E-4DC9-ADF5-405073F8B0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5470" y="3775964"/>
            <a:ext cx="2520530" cy="2368763"/>
          </a:xfrm>
          <a:prstGeom prst="rect">
            <a:avLst/>
          </a:prstGeom>
        </p:spPr>
      </p:pic>
      <p:sp>
        <p:nvSpPr>
          <p:cNvPr id="18" name="TextBox 17">
            <a:extLst>
              <a:ext uri="{FF2B5EF4-FFF2-40B4-BE49-F238E27FC236}">
                <a16:creationId xmlns:a16="http://schemas.microsoft.com/office/drawing/2014/main" id="{C3996591-8DE2-4690-BEBB-AB6DD75878C9}"/>
              </a:ext>
            </a:extLst>
          </p:cNvPr>
          <p:cNvSpPr txBox="1"/>
          <p:nvPr/>
        </p:nvSpPr>
        <p:spPr>
          <a:xfrm>
            <a:off x="970961" y="3289961"/>
            <a:ext cx="10275185" cy="369332"/>
          </a:xfrm>
          <a:prstGeom prst="rect">
            <a:avLst/>
          </a:prstGeom>
          <a:noFill/>
        </p:spPr>
        <p:txBody>
          <a:bodyPr wrap="none" rtlCol="0">
            <a:spAutoFit/>
          </a:bodyPr>
          <a:lstStyle/>
          <a:p>
            <a:r>
              <a:rPr lang="en-US" dirty="0"/>
              <a:t>  HCl  vs  NaOH                                  HCl  vs.  KOH                          HCl  vs Sr(OH)</a:t>
            </a:r>
            <a:r>
              <a:rPr lang="en-US" baseline="-25000" dirty="0"/>
              <a:t>2</a:t>
            </a:r>
            <a:r>
              <a:rPr lang="en-US" dirty="0"/>
              <a:t>                             H</a:t>
            </a:r>
            <a:r>
              <a:rPr lang="en-US" baseline="-25000" dirty="0"/>
              <a:t>2 </a:t>
            </a:r>
            <a:r>
              <a:rPr lang="en-US" dirty="0"/>
              <a:t>SO</a:t>
            </a:r>
            <a:r>
              <a:rPr lang="en-US" baseline="-25000" dirty="0"/>
              <a:t>4</a:t>
            </a:r>
            <a:r>
              <a:rPr lang="en-US" dirty="0"/>
              <a:t>  vs KOH</a:t>
            </a:r>
          </a:p>
        </p:txBody>
      </p:sp>
      <p:sp>
        <p:nvSpPr>
          <p:cNvPr id="19" name="TextBox 18">
            <a:extLst>
              <a:ext uri="{FF2B5EF4-FFF2-40B4-BE49-F238E27FC236}">
                <a16:creationId xmlns:a16="http://schemas.microsoft.com/office/drawing/2014/main" id="{4F9230E9-6245-4D65-AF14-8C1D52692A6B}"/>
              </a:ext>
            </a:extLst>
          </p:cNvPr>
          <p:cNvSpPr txBox="1"/>
          <p:nvPr/>
        </p:nvSpPr>
        <p:spPr>
          <a:xfrm>
            <a:off x="970961" y="6232858"/>
            <a:ext cx="10630795" cy="369332"/>
          </a:xfrm>
          <a:prstGeom prst="rect">
            <a:avLst/>
          </a:prstGeom>
          <a:noFill/>
        </p:spPr>
        <p:txBody>
          <a:bodyPr wrap="none" rtlCol="0">
            <a:spAutoFit/>
          </a:bodyPr>
          <a:lstStyle/>
          <a:p>
            <a:r>
              <a:rPr lang="en-US" dirty="0"/>
              <a:t>  HClO</a:t>
            </a:r>
            <a:r>
              <a:rPr lang="en-US" baseline="-25000" dirty="0"/>
              <a:t>4</a:t>
            </a:r>
            <a:r>
              <a:rPr lang="en-US" dirty="0"/>
              <a:t>  vs  Ba(OH)</a:t>
            </a:r>
            <a:r>
              <a:rPr lang="en-US" baseline="-25000" dirty="0"/>
              <a:t>2</a:t>
            </a:r>
            <a:r>
              <a:rPr lang="en-US" dirty="0"/>
              <a:t>                 CH</a:t>
            </a:r>
            <a:r>
              <a:rPr lang="en-US" baseline="-25000" dirty="0"/>
              <a:t>3</a:t>
            </a:r>
            <a:r>
              <a:rPr lang="en-US" dirty="0"/>
              <a:t>COOH  vs.  NaOH                   CH</a:t>
            </a:r>
            <a:r>
              <a:rPr lang="en-US" baseline="-25000" dirty="0"/>
              <a:t>3</a:t>
            </a:r>
            <a:r>
              <a:rPr lang="en-US" dirty="0"/>
              <a:t>COOH  vs  NaOH                CH</a:t>
            </a:r>
            <a:r>
              <a:rPr lang="en-US" baseline="-25000" dirty="0"/>
              <a:t>3</a:t>
            </a:r>
            <a:r>
              <a:rPr lang="en-US" dirty="0"/>
              <a:t>COOH vs NaOH</a:t>
            </a:r>
          </a:p>
        </p:txBody>
      </p:sp>
      <p:sp>
        <p:nvSpPr>
          <p:cNvPr id="20" name="Title 1">
            <a:extLst>
              <a:ext uri="{FF2B5EF4-FFF2-40B4-BE49-F238E27FC236}">
                <a16:creationId xmlns:a16="http://schemas.microsoft.com/office/drawing/2014/main" id="{91E2E15C-A169-4AC9-8218-9298D5942ED2}"/>
              </a:ext>
            </a:extLst>
          </p:cNvPr>
          <p:cNvSpPr txBox="1">
            <a:spLocks/>
          </p:cNvSpPr>
          <p:nvPr/>
        </p:nvSpPr>
        <p:spPr>
          <a:xfrm>
            <a:off x="3155419" y="102229"/>
            <a:ext cx="563036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effectLst>
                  <a:outerShdw blurRad="38100" dist="38100" dir="2700000" algn="tl">
                    <a:srgbClr val="000000">
                      <a:alpha val="43137"/>
                    </a:srgbClr>
                  </a:outerShdw>
                </a:effectLst>
              </a:rPr>
              <a:t>Evidence of Completion</a:t>
            </a:r>
          </a:p>
        </p:txBody>
      </p:sp>
    </p:spTree>
    <p:extLst>
      <p:ext uri="{BB962C8B-B14F-4D97-AF65-F5344CB8AC3E}">
        <p14:creationId xmlns:p14="http://schemas.microsoft.com/office/powerpoint/2010/main" val="176591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CF3D343-2729-4DFD-8B29-C1652190FB6B}"/>
              </a:ext>
            </a:extLst>
          </p:cNvPr>
          <p:cNvSpPr>
            <a:spLocks noChangeArrowheads="1"/>
          </p:cNvSpPr>
          <p:nvPr/>
        </p:nvSpPr>
        <p:spPr bwMode="auto">
          <a:xfrm>
            <a:off x="3657600" y="4267200"/>
            <a:ext cx="4114800" cy="304800"/>
          </a:xfrm>
          <a:prstGeom prst="rect">
            <a:avLst/>
          </a:prstGeom>
          <a:gradFill rotWithShape="1">
            <a:gsLst>
              <a:gs pos="0">
                <a:srgbClr val="FF00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3" name="Rectangle 3">
            <a:extLst>
              <a:ext uri="{FF2B5EF4-FFF2-40B4-BE49-F238E27FC236}">
                <a16:creationId xmlns:a16="http://schemas.microsoft.com/office/drawing/2014/main" id="{CA64C996-27AB-4B94-B43E-9B1F88013696}"/>
              </a:ext>
            </a:extLst>
          </p:cNvPr>
          <p:cNvSpPr>
            <a:spLocks noChangeArrowheads="1"/>
          </p:cNvSpPr>
          <p:nvPr/>
        </p:nvSpPr>
        <p:spPr bwMode="auto">
          <a:xfrm>
            <a:off x="3657600" y="2895600"/>
            <a:ext cx="3505200" cy="304800"/>
          </a:xfrm>
          <a:prstGeom prst="rect">
            <a:avLst/>
          </a:prstGeom>
          <a:gradFill rotWithShape="1">
            <a:gsLst>
              <a:gs pos="0">
                <a:srgbClr val="FF00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4" name="Rectangle 4">
            <a:extLst>
              <a:ext uri="{FF2B5EF4-FFF2-40B4-BE49-F238E27FC236}">
                <a16:creationId xmlns:a16="http://schemas.microsoft.com/office/drawing/2014/main" id="{F7925B1A-1610-4AFF-9616-51CD4C5151CF}"/>
              </a:ext>
            </a:extLst>
          </p:cNvPr>
          <p:cNvSpPr>
            <a:spLocks noChangeArrowheads="1"/>
          </p:cNvSpPr>
          <p:nvPr/>
        </p:nvSpPr>
        <p:spPr bwMode="auto">
          <a:xfrm>
            <a:off x="3657600" y="3352800"/>
            <a:ext cx="4038600" cy="304800"/>
          </a:xfrm>
          <a:prstGeom prst="rect">
            <a:avLst/>
          </a:prstGeom>
          <a:gradFill rotWithShape="1">
            <a:gsLst>
              <a:gs pos="0">
                <a:srgbClr val="FF00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5" name="Rectangle 5">
            <a:extLst>
              <a:ext uri="{FF2B5EF4-FFF2-40B4-BE49-F238E27FC236}">
                <a16:creationId xmlns:a16="http://schemas.microsoft.com/office/drawing/2014/main" id="{38C4B739-1945-4A6A-ABAA-C35595A825CC}"/>
              </a:ext>
            </a:extLst>
          </p:cNvPr>
          <p:cNvSpPr>
            <a:spLocks noChangeArrowheads="1"/>
          </p:cNvSpPr>
          <p:nvPr/>
        </p:nvSpPr>
        <p:spPr bwMode="auto">
          <a:xfrm>
            <a:off x="3657600" y="3798888"/>
            <a:ext cx="3429000" cy="304800"/>
          </a:xfrm>
          <a:prstGeom prst="rect">
            <a:avLst/>
          </a:prstGeom>
          <a:gradFill rotWithShape="1">
            <a:gsLst>
              <a:gs pos="0">
                <a:srgbClr val="FFFF00"/>
              </a:gs>
              <a:gs pos="100000">
                <a:srgbClr val="33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6" name="Rectangle 6">
            <a:extLst>
              <a:ext uri="{FF2B5EF4-FFF2-40B4-BE49-F238E27FC236}">
                <a16:creationId xmlns:a16="http://schemas.microsoft.com/office/drawing/2014/main" id="{30C02606-6282-4165-AF01-37477983879B}"/>
              </a:ext>
            </a:extLst>
          </p:cNvPr>
          <p:cNvSpPr>
            <a:spLocks noChangeArrowheads="1"/>
          </p:cNvSpPr>
          <p:nvPr/>
        </p:nvSpPr>
        <p:spPr bwMode="auto">
          <a:xfrm>
            <a:off x="8077200" y="4724400"/>
            <a:ext cx="2209800" cy="304800"/>
          </a:xfrm>
          <a:prstGeom prst="rect">
            <a:avLst/>
          </a:prstGeom>
          <a:gradFill rotWithShape="1">
            <a:gsLst>
              <a:gs pos="0">
                <a:srgbClr val="FF00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7" name="Rectangle 7">
            <a:extLst>
              <a:ext uri="{FF2B5EF4-FFF2-40B4-BE49-F238E27FC236}">
                <a16:creationId xmlns:a16="http://schemas.microsoft.com/office/drawing/2014/main" id="{4854D0B0-6258-4299-ABDC-CEC3791BB7EE}"/>
              </a:ext>
            </a:extLst>
          </p:cNvPr>
          <p:cNvSpPr>
            <a:spLocks noChangeArrowheads="1"/>
          </p:cNvSpPr>
          <p:nvPr/>
        </p:nvSpPr>
        <p:spPr bwMode="auto">
          <a:xfrm>
            <a:off x="3657600" y="4724400"/>
            <a:ext cx="4648200" cy="304800"/>
          </a:xfrm>
          <a:prstGeom prst="rect">
            <a:avLst/>
          </a:prstGeom>
          <a:gradFill rotWithShape="1">
            <a:gsLst>
              <a:gs pos="0">
                <a:schemeClr val="bg1"/>
              </a:gs>
              <a:gs pos="100000">
                <a:srgbClr val="FF373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8" name="Rectangle 8">
            <a:extLst>
              <a:ext uri="{FF2B5EF4-FFF2-40B4-BE49-F238E27FC236}">
                <a16:creationId xmlns:a16="http://schemas.microsoft.com/office/drawing/2014/main" id="{2B6B50D2-61FF-4B41-AC51-067BEE5A402E}"/>
              </a:ext>
            </a:extLst>
          </p:cNvPr>
          <p:cNvSpPr>
            <a:spLocks noChangeArrowheads="1"/>
          </p:cNvSpPr>
          <p:nvPr/>
        </p:nvSpPr>
        <p:spPr bwMode="auto">
          <a:xfrm>
            <a:off x="1828800" y="1676400"/>
            <a:ext cx="8534400" cy="3505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89" name="Text Box 9">
            <a:extLst>
              <a:ext uri="{FF2B5EF4-FFF2-40B4-BE49-F238E27FC236}">
                <a16:creationId xmlns:a16="http://schemas.microsoft.com/office/drawing/2014/main" id="{D097341A-411C-4F55-8BA1-3F13A36FAB36}"/>
              </a:ext>
            </a:extLst>
          </p:cNvPr>
          <p:cNvSpPr txBox="1">
            <a:spLocks noChangeArrowheads="1"/>
          </p:cNvSpPr>
          <p:nvPr/>
        </p:nvSpPr>
        <p:spPr bwMode="auto">
          <a:xfrm>
            <a:off x="3403869" y="609601"/>
            <a:ext cx="53287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a:solidFill>
                  <a:srgbClr val="000000"/>
                </a:solidFill>
                <a:latin typeface="Arial" panose="020B0604020202020204" pitchFamily="34" charset="0"/>
              </a:rPr>
              <a:t>Range and Color Changes of Some</a:t>
            </a:r>
          </a:p>
          <a:p>
            <a:pPr algn="ctr" fontAlgn="base">
              <a:spcBef>
                <a:spcPct val="0"/>
              </a:spcBef>
              <a:spcAft>
                <a:spcPct val="0"/>
              </a:spcAft>
            </a:pPr>
            <a:r>
              <a:rPr lang="en-US" altLang="en-US" sz="2400" b="1">
                <a:solidFill>
                  <a:srgbClr val="000000"/>
                </a:solidFill>
                <a:latin typeface="Arial" panose="020B0604020202020204" pitchFamily="34" charset="0"/>
              </a:rPr>
              <a:t>Common Acid-Base Indicators</a:t>
            </a:r>
          </a:p>
        </p:txBody>
      </p:sp>
      <p:sp>
        <p:nvSpPr>
          <p:cNvPr id="46090" name="Text Box 10">
            <a:extLst>
              <a:ext uri="{FF2B5EF4-FFF2-40B4-BE49-F238E27FC236}">
                <a16:creationId xmlns:a16="http://schemas.microsoft.com/office/drawing/2014/main" id="{84BEA28F-C4C9-4000-BBCB-A499827473DC}"/>
              </a:ext>
            </a:extLst>
          </p:cNvPr>
          <p:cNvSpPr txBox="1">
            <a:spLocks noChangeArrowheads="1"/>
          </p:cNvSpPr>
          <p:nvPr/>
        </p:nvSpPr>
        <p:spPr bwMode="auto">
          <a:xfrm>
            <a:off x="2193925" y="2224088"/>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Indicators</a:t>
            </a:r>
          </a:p>
        </p:txBody>
      </p:sp>
      <p:sp>
        <p:nvSpPr>
          <p:cNvPr id="46091" name="Line 11">
            <a:extLst>
              <a:ext uri="{FF2B5EF4-FFF2-40B4-BE49-F238E27FC236}">
                <a16:creationId xmlns:a16="http://schemas.microsoft.com/office/drawing/2014/main" id="{6713D59F-B290-4F29-B63E-28D80FE79C74}"/>
              </a:ext>
            </a:extLst>
          </p:cNvPr>
          <p:cNvSpPr>
            <a:spLocks noChangeShapeType="1"/>
          </p:cNvSpPr>
          <p:nvPr/>
        </p:nvSpPr>
        <p:spPr bwMode="auto">
          <a:xfrm>
            <a:off x="3581400" y="2492375"/>
            <a:ext cx="5562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2" name="Line 12">
            <a:extLst>
              <a:ext uri="{FF2B5EF4-FFF2-40B4-BE49-F238E27FC236}">
                <a16:creationId xmlns:a16="http://schemas.microsoft.com/office/drawing/2014/main" id="{561DAD87-4FC9-44D5-8E40-52C5F8009481}"/>
              </a:ext>
            </a:extLst>
          </p:cNvPr>
          <p:cNvSpPr>
            <a:spLocks noChangeShapeType="1"/>
          </p:cNvSpPr>
          <p:nvPr/>
        </p:nvSpPr>
        <p:spPr bwMode="auto">
          <a:xfrm flipV="1">
            <a:off x="4191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3" name="Line 13">
            <a:extLst>
              <a:ext uri="{FF2B5EF4-FFF2-40B4-BE49-F238E27FC236}">
                <a16:creationId xmlns:a16="http://schemas.microsoft.com/office/drawing/2014/main" id="{46A75B85-5551-40ED-937B-7071065F075A}"/>
              </a:ext>
            </a:extLst>
          </p:cNvPr>
          <p:cNvSpPr>
            <a:spLocks noChangeShapeType="1"/>
          </p:cNvSpPr>
          <p:nvPr/>
        </p:nvSpPr>
        <p:spPr bwMode="auto">
          <a:xfrm flipV="1">
            <a:off x="3810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4" name="Line 14">
            <a:extLst>
              <a:ext uri="{FF2B5EF4-FFF2-40B4-BE49-F238E27FC236}">
                <a16:creationId xmlns:a16="http://schemas.microsoft.com/office/drawing/2014/main" id="{879CEDF9-0F11-4B2C-9628-D62E27528DB6}"/>
              </a:ext>
            </a:extLst>
          </p:cNvPr>
          <p:cNvSpPr>
            <a:spLocks noChangeShapeType="1"/>
          </p:cNvSpPr>
          <p:nvPr/>
        </p:nvSpPr>
        <p:spPr bwMode="auto">
          <a:xfrm flipV="1">
            <a:off x="4572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5" name="Line 15">
            <a:extLst>
              <a:ext uri="{FF2B5EF4-FFF2-40B4-BE49-F238E27FC236}">
                <a16:creationId xmlns:a16="http://schemas.microsoft.com/office/drawing/2014/main" id="{AAF8B38E-7A4D-4273-9C41-238D7E00CDF3}"/>
              </a:ext>
            </a:extLst>
          </p:cNvPr>
          <p:cNvSpPr>
            <a:spLocks noChangeShapeType="1"/>
          </p:cNvSpPr>
          <p:nvPr/>
        </p:nvSpPr>
        <p:spPr bwMode="auto">
          <a:xfrm flipV="1">
            <a:off x="4953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6" name="Line 16">
            <a:extLst>
              <a:ext uri="{FF2B5EF4-FFF2-40B4-BE49-F238E27FC236}">
                <a16:creationId xmlns:a16="http://schemas.microsoft.com/office/drawing/2014/main" id="{9205C6B5-2783-498E-A8AF-717E81961A91}"/>
              </a:ext>
            </a:extLst>
          </p:cNvPr>
          <p:cNvSpPr>
            <a:spLocks noChangeShapeType="1"/>
          </p:cNvSpPr>
          <p:nvPr/>
        </p:nvSpPr>
        <p:spPr bwMode="auto">
          <a:xfrm flipV="1">
            <a:off x="5715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7" name="Line 17">
            <a:extLst>
              <a:ext uri="{FF2B5EF4-FFF2-40B4-BE49-F238E27FC236}">
                <a16:creationId xmlns:a16="http://schemas.microsoft.com/office/drawing/2014/main" id="{F1F24916-1AFA-4E1E-B0D5-E538B67DB40D}"/>
              </a:ext>
            </a:extLst>
          </p:cNvPr>
          <p:cNvSpPr>
            <a:spLocks noChangeShapeType="1"/>
          </p:cNvSpPr>
          <p:nvPr/>
        </p:nvSpPr>
        <p:spPr bwMode="auto">
          <a:xfrm flipV="1">
            <a:off x="5334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8" name="Line 18">
            <a:extLst>
              <a:ext uri="{FF2B5EF4-FFF2-40B4-BE49-F238E27FC236}">
                <a16:creationId xmlns:a16="http://schemas.microsoft.com/office/drawing/2014/main" id="{BFD8FEA2-0A60-4C85-8F36-3B3F425DF608}"/>
              </a:ext>
            </a:extLst>
          </p:cNvPr>
          <p:cNvSpPr>
            <a:spLocks noChangeShapeType="1"/>
          </p:cNvSpPr>
          <p:nvPr/>
        </p:nvSpPr>
        <p:spPr bwMode="auto">
          <a:xfrm flipV="1">
            <a:off x="6096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099" name="Line 19">
            <a:extLst>
              <a:ext uri="{FF2B5EF4-FFF2-40B4-BE49-F238E27FC236}">
                <a16:creationId xmlns:a16="http://schemas.microsoft.com/office/drawing/2014/main" id="{B1B79B72-0F54-441E-B5E0-F8884A408C2E}"/>
              </a:ext>
            </a:extLst>
          </p:cNvPr>
          <p:cNvSpPr>
            <a:spLocks noChangeShapeType="1"/>
          </p:cNvSpPr>
          <p:nvPr/>
        </p:nvSpPr>
        <p:spPr bwMode="auto">
          <a:xfrm flipV="1">
            <a:off x="7315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0" name="Line 20">
            <a:extLst>
              <a:ext uri="{FF2B5EF4-FFF2-40B4-BE49-F238E27FC236}">
                <a16:creationId xmlns:a16="http://schemas.microsoft.com/office/drawing/2014/main" id="{ECE1945B-9151-46B0-967A-F5BC4F26E457}"/>
              </a:ext>
            </a:extLst>
          </p:cNvPr>
          <p:cNvSpPr>
            <a:spLocks noChangeShapeType="1"/>
          </p:cNvSpPr>
          <p:nvPr/>
        </p:nvSpPr>
        <p:spPr bwMode="auto">
          <a:xfrm flipV="1">
            <a:off x="6934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1" name="Line 21">
            <a:extLst>
              <a:ext uri="{FF2B5EF4-FFF2-40B4-BE49-F238E27FC236}">
                <a16:creationId xmlns:a16="http://schemas.microsoft.com/office/drawing/2014/main" id="{3B6A2598-F147-451D-90D2-F31D6D611F73}"/>
              </a:ext>
            </a:extLst>
          </p:cNvPr>
          <p:cNvSpPr>
            <a:spLocks noChangeShapeType="1"/>
          </p:cNvSpPr>
          <p:nvPr/>
        </p:nvSpPr>
        <p:spPr bwMode="auto">
          <a:xfrm flipV="1">
            <a:off x="6553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2" name="Line 22">
            <a:extLst>
              <a:ext uri="{FF2B5EF4-FFF2-40B4-BE49-F238E27FC236}">
                <a16:creationId xmlns:a16="http://schemas.microsoft.com/office/drawing/2014/main" id="{8833F67C-08A5-49E0-99BE-DAE6354828D1}"/>
              </a:ext>
            </a:extLst>
          </p:cNvPr>
          <p:cNvSpPr>
            <a:spLocks noChangeShapeType="1"/>
          </p:cNvSpPr>
          <p:nvPr/>
        </p:nvSpPr>
        <p:spPr bwMode="auto">
          <a:xfrm flipV="1">
            <a:off x="7696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3" name="Line 23">
            <a:extLst>
              <a:ext uri="{FF2B5EF4-FFF2-40B4-BE49-F238E27FC236}">
                <a16:creationId xmlns:a16="http://schemas.microsoft.com/office/drawing/2014/main" id="{E7715FB5-7924-4F26-8E9D-FD520576B4AC}"/>
              </a:ext>
            </a:extLst>
          </p:cNvPr>
          <p:cNvSpPr>
            <a:spLocks noChangeShapeType="1"/>
          </p:cNvSpPr>
          <p:nvPr/>
        </p:nvSpPr>
        <p:spPr bwMode="auto">
          <a:xfrm flipV="1">
            <a:off x="8839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4" name="Line 24">
            <a:extLst>
              <a:ext uri="{FF2B5EF4-FFF2-40B4-BE49-F238E27FC236}">
                <a16:creationId xmlns:a16="http://schemas.microsoft.com/office/drawing/2014/main" id="{5B3911CF-2126-46ED-9E57-932AF4345A69}"/>
              </a:ext>
            </a:extLst>
          </p:cNvPr>
          <p:cNvSpPr>
            <a:spLocks noChangeShapeType="1"/>
          </p:cNvSpPr>
          <p:nvPr/>
        </p:nvSpPr>
        <p:spPr bwMode="auto">
          <a:xfrm flipV="1">
            <a:off x="8077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5" name="Line 25">
            <a:extLst>
              <a:ext uri="{FF2B5EF4-FFF2-40B4-BE49-F238E27FC236}">
                <a16:creationId xmlns:a16="http://schemas.microsoft.com/office/drawing/2014/main" id="{5EEBA00A-2EBB-4FFF-BCEF-D78DB85E1A6F}"/>
              </a:ext>
            </a:extLst>
          </p:cNvPr>
          <p:cNvSpPr>
            <a:spLocks noChangeShapeType="1"/>
          </p:cNvSpPr>
          <p:nvPr/>
        </p:nvSpPr>
        <p:spPr bwMode="auto">
          <a:xfrm flipV="1">
            <a:off x="8458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6" name="Text Box 26">
            <a:extLst>
              <a:ext uri="{FF2B5EF4-FFF2-40B4-BE49-F238E27FC236}">
                <a16:creationId xmlns:a16="http://schemas.microsoft.com/office/drawing/2014/main" id="{816F4A30-4C61-4748-9C22-7A64ABD07D65}"/>
              </a:ext>
            </a:extLst>
          </p:cNvPr>
          <p:cNvSpPr txBox="1">
            <a:spLocks noChangeArrowheads="1"/>
          </p:cNvSpPr>
          <p:nvPr/>
        </p:nvSpPr>
        <p:spPr bwMode="auto">
          <a:xfrm>
            <a:off x="5518150" y="1690688"/>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a:solidFill>
                  <a:srgbClr val="000000"/>
                </a:solidFill>
                <a:latin typeface="Arial" panose="020B0604020202020204" pitchFamily="34" charset="0"/>
              </a:rPr>
              <a:t>pH Scale</a:t>
            </a:r>
          </a:p>
        </p:txBody>
      </p:sp>
      <p:sp>
        <p:nvSpPr>
          <p:cNvPr id="46107" name="Line 27">
            <a:extLst>
              <a:ext uri="{FF2B5EF4-FFF2-40B4-BE49-F238E27FC236}">
                <a16:creationId xmlns:a16="http://schemas.microsoft.com/office/drawing/2014/main" id="{453FD733-0BAD-40E9-87DC-B5D4DD39FCE7}"/>
              </a:ext>
            </a:extLst>
          </p:cNvPr>
          <p:cNvSpPr>
            <a:spLocks noChangeShapeType="1"/>
          </p:cNvSpPr>
          <p:nvPr/>
        </p:nvSpPr>
        <p:spPr bwMode="auto">
          <a:xfrm>
            <a:off x="2057400" y="1676400"/>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08" name="Text Box 28">
            <a:extLst>
              <a:ext uri="{FF2B5EF4-FFF2-40B4-BE49-F238E27FC236}">
                <a16:creationId xmlns:a16="http://schemas.microsoft.com/office/drawing/2014/main" id="{1767D0BD-EF4E-465B-8CC7-F39C789BA832}"/>
              </a:ext>
            </a:extLst>
          </p:cNvPr>
          <p:cNvSpPr txBox="1">
            <a:spLocks noChangeArrowheads="1"/>
          </p:cNvSpPr>
          <p:nvPr/>
        </p:nvSpPr>
        <p:spPr bwMode="auto">
          <a:xfrm>
            <a:off x="3657600" y="20574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1</a:t>
            </a:r>
          </a:p>
        </p:txBody>
      </p:sp>
      <p:sp>
        <p:nvSpPr>
          <p:cNvPr id="46109" name="Text Box 29">
            <a:extLst>
              <a:ext uri="{FF2B5EF4-FFF2-40B4-BE49-F238E27FC236}">
                <a16:creationId xmlns:a16="http://schemas.microsoft.com/office/drawing/2014/main" id="{A0C16AAF-D5A5-40A7-9A7D-821B25F6FA75}"/>
              </a:ext>
            </a:extLst>
          </p:cNvPr>
          <p:cNvSpPr txBox="1">
            <a:spLocks noChangeArrowheads="1"/>
          </p:cNvSpPr>
          <p:nvPr/>
        </p:nvSpPr>
        <p:spPr bwMode="auto">
          <a:xfrm>
            <a:off x="4075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2</a:t>
            </a:r>
          </a:p>
        </p:txBody>
      </p:sp>
      <p:sp>
        <p:nvSpPr>
          <p:cNvPr id="46110" name="Text Box 30">
            <a:extLst>
              <a:ext uri="{FF2B5EF4-FFF2-40B4-BE49-F238E27FC236}">
                <a16:creationId xmlns:a16="http://schemas.microsoft.com/office/drawing/2014/main" id="{904562A5-3FBB-4450-8DDB-FAFB2F767346}"/>
              </a:ext>
            </a:extLst>
          </p:cNvPr>
          <p:cNvSpPr txBox="1">
            <a:spLocks noChangeArrowheads="1"/>
          </p:cNvSpPr>
          <p:nvPr/>
        </p:nvSpPr>
        <p:spPr bwMode="auto">
          <a:xfrm>
            <a:off x="4456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3</a:t>
            </a:r>
          </a:p>
        </p:txBody>
      </p:sp>
      <p:sp>
        <p:nvSpPr>
          <p:cNvPr id="46111" name="Text Box 31">
            <a:extLst>
              <a:ext uri="{FF2B5EF4-FFF2-40B4-BE49-F238E27FC236}">
                <a16:creationId xmlns:a16="http://schemas.microsoft.com/office/drawing/2014/main" id="{B2FD4D52-7E1C-45BF-AF9B-99E0DB8EDDF3}"/>
              </a:ext>
            </a:extLst>
          </p:cNvPr>
          <p:cNvSpPr txBox="1">
            <a:spLocks noChangeArrowheads="1"/>
          </p:cNvSpPr>
          <p:nvPr/>
        </p:nvSpPr>
        <p:spPr bwMode="auto">
          <a:xfrm>
            <a:off x="4837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4</a:t>
            </a:r>
          </a:p>
        </p:txBody>
      </p:sp>
      <p:sp>
        <p:nvSpPr>
          <p:cNvPr id="46112" name="Text Box 32">
            <a:extLst>
              <a:ext uri="{FF2B5EF4-FFF2-40B4-BE49-F238E27FC236}">
                <a16:creationId xmlns:a16="http://schemas.microsoft.com/office/drawing/2014/main" id="{5C00E782-9731-4BE2-A6E1-7D868B058769}"/>
              </a:ext>
            </a:extLst>
          </p:cNvPr>
          <p:cNvSpPr txBox="1">
            <a:spLocks noChangeArrowheads="1"/>
          </p:cNvSpPr>
          <p:nvPr/>
        </p:nvSpPr>
        <p:spPr bwMode="auto">
          <a:xfrm>
            <a:off x="5181600" y="20574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5</a:t>
            </a:r>
          </a:p>
        </p:txBody>
      </p:sp>
      <p:sp>
        <p:nvSpPr>
          <p:cNvPr id="46113" name="Text Box 33">
            <a:extLst>
              <a:ext uri="{FF2B5EF4-FFF2-40B4-BE49-F238E27FC236}">
                <a16:creationId xmlns:a16="http://schemas.microsoft.com/office/drawing/2014/main" id="{A39554BA-C8AA-4A07-8897-231BD0376C4C}"/>
              </a:ext>
            </a:extLst>
          </p:cNvPr>
          <p:cNvSpPr txBox="1">
            <a:spLocks noChangeArrowheads="1"/>
          </p:cNvSpPr>
          <p:nvPr/>
        </p:nvSpPr>
        <p:spPr bwMode="auto">
          <a:xfrm>
            <a:off x="5599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6</a:t>
            </a:r>
          </a:p>
        </p:txBody>
      </p:sp>
      <p:sp>
        <p:nvSpPr>
          <p:cNvPr id="46114" name="Text Box 34">
            <a:extLst>
              <a:ext uri="{FF2B5EF4-FFF2-40B4-BE49-F238E27FC236}">
                <a16:creationId xmlns:a16="http://schemas.microsoft.com/office/drawing/2014/main" id="{AD32B297-863B-46E7-BC68-C3E10E1BA55F}"/>
              </a:ext>
            </a:extLst>
          </p:cNvPr>
          <p:cNvSpPr txBox="1">
            <a:spLocks noChangeArrowheads="1"/>
          </p:cNvSpPr>
          <p:nvPr/>
        </p:nvSpPr>
        <p:spPr bwMode="auto">
          <a:xfrm>
            <a:off x="5980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7</a:t>
            </a:r>
          </a:p>
        </p:txBody>
      </p:sp>
      <p:sp>
        <p:nvSpPr>
          <p:cNvPr id="46115" name="Text Box 35">
            <a:extLst>
              <a:ext uri="{FF2B5EF4-FFF2-40B4-BE49-F238E27FC236}">
                <a16:creationId xmlns:a16="http://schemas.microsoft.com/office/drawing/2014/main" id="{C4599A8C-2C29-4584-B5BF-22F16FEC4B9E}"/>
              </a:ext>
            </a:extLst>
          </p:cNvPr>
          <p:cNvSpPr txBox="1">
            <a:spLocks noChangeArrowheads="1"/>
          </p:cNvSpPr>
          <p:nvPr/>
        </p:nvSpPr>
        <p:spPr bwMode="auto">
          <a:xfrm>
            <a:off x="64373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8</a:t>
            </a:r>
          </a:p>
        </p:txBody>
      </p:sp>
      <p:sp>
        <p:nvSpPr>
          <p:cNvPr id="46116" name="Text Box 36">
            <a:extLst>
              <a:ext uri="{FF2B5EF4-FFF2-40B4-BE49-F238E27FC236}">
                <a16:creationId xmlns:a16="http://schemas.microsoft.com/office/drawing/2014/main" id="{AF6A66DA-4135-4EFD-BECD-D9C4A40DACEC}"/>
              </a:ext>
            </a:extLst>
          </p:cNvPr>
          <p:cNvSpPr txBox="1">
            <a:spLocks noChangeArrowheads="1"/>
          </p:cNvSpPr>
          <p:nvPr/>
        </p:nvSpPr>
        <p:spPr bwMode="auto">
          <a:xfrm>
            <a:off x="6781800" y="20574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9</a:t>
            </a:r>
          </a:p>
        </p:txBody>
      </p:sp>
      <p:sp>
        <p:nvSpPr>
          <p:cNvPr id="46117" name="Text Box 37">
            <a:extLst>
              <a:ext uri="{FF2B5EF4-FFF2-40B4-BE49-F238E27FC236}">
                <a16:creationId xmlns:a16="http://schemas.microsoft.com/office/drawing/2014/main" id="{DDB0D90B-0EB9-402E-A151-E631814D3C58}"/>
              </a:ext>
            </a:extLst>
          </p:cNvPr>
          <p:cNvSpPr txBox="1">
            <a:spLocks noChangeArrowheads="1"/>
          </p:cNvSpPr>
          <p:nvPr/>
        </p:nvSpPr>
        <p:spPr bwMode="auto">
          <a:xfrm>
            <a:off x="7162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10</a:t>
            </a:r>
          </a:p>
        </p:txBody>
      </p:sp>
      <p:sp>
        <p:nvSpPr>
          <p:cNvPr id="46118" name="Text Box 38">
            <a:extLst>
              <a:ext uri="{FF2B5EF4-FFF2-40B4-BE49-F238E27FC236}">
                <a16:creationId xmlns:a16="http://schemas.microsoft.com/office/drawing/2014/main" id="{010A96DC-A145-41A0-BEDE-1B5E15D0506C}"/>
              </a:ext>
            </a:extLst>
          </p:cNvPr>
          <p:cNvSpPr txBox="1">
            <a:spLocks noChangeArrowheads="1"/>
          </p:cNvSpPr>
          <p:nvPr/>
        </p:nvSpPr>
        <p:spPr bwMode="auto">
          <a:xfrm>
            <a:off x="7543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11</a:t>
            </a:r>
          </a:p>
        </p:txBody>
      </p:sp>
      <p:sp>
        <p:nvSpPr>
          <p:cNvPr id="46119" name="Text Box 39">
            <a:extLst>
              <a:ext uri="{FF2B5EF4-FFF2-40B4-BE49-F238E27FC236}">
                <a16:creationId xmlns:a16="http://schemas.microsoft.com/office/drawing/2014/main" id="{DA2A7150-8D97-4DB2-894B-E1C946DC4195}"/>
              </a:ext>
            </a:extLst>
          </p:cNvPr>
          <p:cNvSpPr txBox="1">
            <a:spLocks noChangeArrowheads="1"/>
          </p:cNvSpPr>
          <p:nvPr/>
        </p:nvSpPr>
        <p:spPr bwMode="auto">
          <a:xfrm>
            <a:off x="7924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12</a:t>
            </a:r>
          </a:p>
        </p:txBody>
      </p:sp>
      <p:sp>
        <p:nvSpPr>
          <p:cNvPr id="46120" name="Text Box 40">
            <a:extLst>
              <a:ext uri="{FF2B5EF4-FFF2-40B4-BE49-F238E27FC236}">
                <a16:creationId xmlns:a16="http://schemas.microsoft.com/office/drawing/2014/main" id="{DEDF9D38-A2C4-4D11-9FBD-64FEE8037A9C}"/>
              </a:ext>
            </a:extLst>
          </p:cNvPr>
          <p:cNvSpPr txBox="1">
            <a:spLocks noChangeArrowheads="1"/>
          </p:cNvSpPr>
          <p:nvPr/>
        </p:nvSpPr>
        <p:spPr bwMode="auto">
          <a:xfrm>
            <a:off x="8305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13</a:t>
            </a:r>
          </a:p>
        </p:txBody>
      </p:sp>
      <p:sp>
        <p:nvSpPr>
          <p:cNvPr id="46121" name="Text Box 41">
            <a:extLst>
              <a:ext uri="{FF2B5EF4-FFF2-40B4-BE49-F238E27FC236}">
                <a16:creationId xmlns:a16="http://schemas.microsoft.com/office/drawing/2014/main" id="{244150ED-433E-4416-8E01-278D0458FCC8}"/>
              </a:ext>
            </a:extLst>
          </p:cNvPr>
          <p:cNvSpPr txBox="1">
            <a:spLocks noChangeArrowheads="1"/>
          </p:cNvSpPr>
          <p:nvPr/>
        </p:nvSpPr>
        <p:spPr bwMode="auto">
          <a:xfrm>
            <a:off x="8686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00"/>
                </a:solidFill>
                <a:latin typeface="Arial" panose="020B0604020202020204" pitchFamily="34" charset="0"/>
              </a:rPr>
              <a:t>14</a:t>
            </a:r>
          </a:p>
        </p:txBody>
      </p:sp>
      <p:sp>
        <p:nvSpPr>
          <p:cNvPr id="46122" name="Text Box 42">
            <a:extLst>
              <a:ext uri="{FF2B5EF4-FFF2-40B4-BE49-F238E27FC236}">
                <a16:creationId xmlns:a16="http://schemas.microsoft.com/office/drawing/2014/main" id="{4A7A0182-C58F-46CA-BA9C-BBA4833E5714}"/>
              </a:ext>
            </a:extLst>
          </p:cNvPr>
          <p:cNvSpPr txBox="1">
            <a:spLocks noChangeArrowheads="1"/>
          </p:cNvSpPr>
          <p:nvPr/>
        </p:nvSpPr>
        <p:spPr bwMode="auto">
          <a:xfrm>
            <a:off x="1889126" y="2906713"/>
            <a:ext cx="5205413" cy="304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Methyl orange                 red        3.1 – 4.4                         yellow</a:t>
            </a:r>
          </a:p>
        </p:txBody>
      </p:sp>
      <p:sp>
        <p:nvSpPr>
          <p:cNvPr id="46123" name="Line 43">
            <a:extLst>
              <a:ext uri="{FF2B5EF4-FFF2-40B4-BE49-F238E27FC236}">
                <a16:creationId xmlns:a16="http://schemas.microsoft.com/office/drawing/2014/main" id="{97E7044B-CEB0-450F-B4B7-78A37C588784}"/>
              </a:ext>
            </a:extLst>
          </p:cNvPr>
          <p:cNvSpPr>
            <a:spLocks noChangeShapeType="1"/>
          </p:cNvSpPr>
          <p:nvPr/>
        </p:nvSpPr>
        <p:spPr bwMode="auto">
          <a:xfrm>
            <a:off x="7162800" y="30480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24" name="Line 44">
            <a:extLst>
              <a:ext uri="{FF2B5EF4-FFF2-40B4-BE49-F238E27FC236}">
                <a16:creationId xmlns:a16="http://schemas.microsoft.com/office/drawing/2014/main" id="{05F98B53-D923-4CF7-8D8B-83619A263028}"/>
              </a:ext>
            </a:extLst>
          </p:cNvPr>
          <p:cNvSpPr>
            <a:spLocks noChangeShapeType="1"/>
          </p:cNvSpPr>
          <p:nvPr/>
        </p:nvSpPr>
        <p:spPr bwMode="auto">
          <a:xfrm flipH="1">
            <a:off x="5410200" y="3048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25" name="Line 45">
            <a:extLst>
              <a:ext uri="{FF2B5EF4-FFF2-40B4-BE49-F238E27FC236}">
                <a16:creationId xmlns:a16="http://schemas.microsoft.com/office/drawing/2014/main" id="{FBBAC974-8073-41D6-9FCD-FCDFC1DC7229}"/>
              </a:ext>
            </a:extLst>
          </p:cNvPr>
          <p:cNvSpPr>
            <a:spLocks noChangeShapeType="1"/>
          </p:cNvSpPr>
          <p:nvPr/>
        </p:nvSpPr>
        <p:spPr bwMode="auto">
          <a:xfrm>
            <a:off x="4267200" y="3048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26" name="Line 46">
            <a:extLst>
              <a:ext uri="{FF2B5EF4-FFF2-40B4-BE49-F238E27FC236}">
                <a16:creationId xmlns:a16="http://schemas.microsoft.com/office/drawing/2014/main" id="{2E9D329A-692D-4706-87C7-ED0B764C6628}"/>
              </a:ext>
            </a:extLst>
          </p:cNvPr>
          <p:cNvSpPr>
            <a:spLocks noChangeShapeType="1"/>
          </p:cNvSpPr>
          <p:nvPr/>
        </p:nvSpPr>
        <p:spPr bwMode="auto">
          <a:xfrm flipH="1">
            <a:off x="3733800" y="30480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27" name="Text Box 47">
            <a:extLst>
              <a:ext uri="{FF2B5EF4-FFF2-40B4-BE49-F238E27FC236}">
                <a16:creationId xmlns:a16="http://schemas.microsoft.com/office/drawing/2014/main" id="{E227C64F-5D6C-4032-838F-F8B0C8A4D2AB}"/>
              </a:ext>
            </a:extLst>
          </p:cNvPr>
          <p:cNvSpPr txBox="1">
            <a:spLocks noChangeArrowheads="1"/>
          </p:cNvSpPr>
          <p:nvPr/>
        </p:nvSpPr>
        <p:spPr bwMode="auto">
          <a:xfrm>
            <a:off x="1905000" y="3352800"/>
            <a:ext cx="5746750" cy="304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Methyl red                             red          4.4          6.2                      yellow</a:t>
            </a:r>
          </a:p>
        </p:txBody>
      </p:sp>
      <p:sp>
        <p:nvSpPr>
          <p:cNvPr id="46128" name="Line 48">
            <a:extLst>
              <a:ext uri="{FF2B5EF4-FFF2-40B4-BE49-F238E27FC236}">
                <a16:creationId xmlns:a16="http://schemas.microsoft.com/office/drawing/2014/main" id="{006F0ECB-8846-42C2-BCAC-EA0D079E3F16}"/>
              </a:ext>
            </a:extLst>
          </p:cNvPr>
          <p:cNvSpPr>
            <a:spLocks noChangeShapeType="1"/>
          </p:cNvSpPr>
          <p:nvPr/>
        </p:nvSpPr>
        <p:spPr bwMode="auto">
          <a:xfrm flipH="1">
            <a:off x="3733800" y="3429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29" name="Line 49">
            <a:extLst>
              <a:ext uri="{FF2B5EF4-FFF2-40B4-BE49-F238E27FC236}">
                <a16:creationId xmlns:a16="http://schemas.microsoft.com/office/drawing/2014/main" id="{01960344-030C-4F6C-B086-9C9FFFAB377C}"/>
              </a:ext>
            </a:extLst>
          </p:cNvPr>
          <p:cNvSpPr>
            <a:spLocks noChangeShapeType="1"/>
          </p:cNvSpPr>
          <p:nvPr/>
        </p:nvSpPr>
        <p:spPr bwMode="auto">
          <a:xfrm>
            <a:off x="5334000" y="3429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0" name="Line 50">
            <a:extLst>
              <a:ext uri="{FF2B5EF4-FFF2-40B4-BE49-F238E27FC236}">
                <a16:creationId xmlns:a16="http://schemas.microsoft.com/office/drawing/2014/main" id="{FCCBCE02-8A3D-465D-AE90-0C0D80E22A67}"/>
              </a:ext>
            </a:extLst>
          </p:cNvPr>
          <p:cNvSpPr>
            <a:spLocks noChangeShapeType="1"/>
          </p:cNvSpPr>
          <p:nvPr/>
        </p:nvSpPr>
        <p:spPr bwMode="auto">
          <a:xfrm>
            <a:off x="7696200" y="3429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1" name="Line 51">
            <a:extLst>
              <a:ext uri="{FF2B5EF4-FFF2-40B4-BE49-F238E27FC236}">
                <a16:creationId xmlns:a16="http://schemas.microsoft.com/office/drawing/2014/main" id="{1A9A4B04-AD61-4088-9F8A-9C1F664C9EE6}"/>
              </a:ext>
            </a:extLst>
          </p:cNvPr>
          <p:cNvSpPr>
            <a:spLocks noChangeShapeType="1"/>
          </p:cNvSpPr>
          <p:nvPr/>
        </p:nvSpPr>
        <p:spPr bwMode="auto">
          <a:xfrm flipH="1">
            <a:off x="6096000" y="3429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2" name="Text Box 52">
            <a:extLst>
              <a:ext uri="{FF2B5EF4-FFF2-40B4-BE49-F238E27FC236}">
                <a16:creationId xmlns:a16="http://schemas.microsoft.com/office/drawing/2014/main" id="{52A9D2DE-159A-48D9-B8F3-7C38DD56BA81}"/>
              </a:ext>
            </a:extLst>
          </p:cNvPr>
          <p:cNvSpPr txBox="1">
            <a:spLocks noChangeArrowheads="1"/>
          </p:cNvSpPr>
          <p:nvPr/>
        </p:nvSpPr>
        <p:spPr bwMode="auto">
          <a:xfrm>
            <a:off x="1889126" y="3810000"/>
            <a:ext cx="5197475"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000000"/>
                </a:solidFill>
                <a:latin typeface="Arial" panose="020B0604020202020204" pitchFamily="34" charset="0"/>
              </a:rPr>
              <a:t>Bromthymol blue                 yellow                      6.2    7.6     blue</a:t>
            </a:r>
          </a:p>
        </p:txBody>
      </p:sp>
      <p:sp>
        <p:nvSpPr>
          <p:cNvPr id="46133" name="Text Box 53">
            <a:extLst>
              <a:ext uri="{FF2B5EF4-FFF2-40B4-BE49-F238E27FC236}">
                <a16:creationId xmlns:a16="http://schemas.microsoft.com/office/drawing/2014/main" id="{0641C289-BCB9-4095-9499-0C20178F605F}"/>
              </a:ext>
            </a:extLst>
          </p:cNvPr>
          <p:cNvSpPr txBox="1">
            <a:spLocks noChangeArrowheads="1"/>
          </p:cNvSpPr>
          <p:nvPr/>
        </p:nvSpPr>
        <p:spPr bwMode="auto">
          <a:xfrm>
            <a:off x="1905000" y="4267200"/>
            <a:ext cx="5894388" cy="304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Neutral red                                  red                     6.8      8.0            yellow</a:t>
            </a:r>
          </a:p>
        </p:txBody>
      </p:sp>
      <p:sp>
        <p:nvSpPr>
          <p:cNvPr id="46134" name="Line 54">
            <a:extLst>
              <a:ext uri="{FF2B5EF4-FFF2-40B4-BE49-F238E27FC236}">
                <a16:creationId xmlns:a16="http://schemas.microsoft.com/office/drawing/2014/main" id="{57E8F3F1-AD5C-4676-9C88-7A14FC31204B}"/>
              </a:ext>
            </a:extLst>
          </p:cNvPr>
          <p:cNvSpPr>
            <a:spLocks noChangeShapeType="1"/>
          </p:cNvSpPr>
          <p:nvPr/>
        </p:nvSpPr>
        <p:spPr bwMode="auto">
          <a:xfrm flipH="1">
            <a:off x="3733800" y="3951288"/>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5" name="Line 55">
            <a:extLst>
              <a:ext uri="{FF2B5EF4-FFF2-40B4-BE49-F238E27FC236}">
                <a16:creationId xmlns:a16="http://schemas.microsoft.com/office/drawing/2014/main" id="{D1616A2C-96DF-4C9E-A1C2-D17D656EAB2C}"/>
              </a:ext>
            </a:extLst>
          </p:cNvPr>
          <p:cNvSpPr>
            <a:spLocks noChangeShapeType="1"/>
          </p:cNvSpPr>
          <p:nvPr/>
        </p:nvSpPr>
        <p:spPr bwMode="auto">
          <a:xfrm>
            <a:off x="4724400" y="3951288"/>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6" name="Line 56">
            <a:extLst>
              <a:ext uri="{FF2B5EF4-FFF2-40B4-BE49-F238E27FC236}">
                <a16:creationId xmlns:a16="http://schemas.microsoft.com/office/drawing/2014/main" id="{AFAA613A-1891-4F77-B451-97A4B5DB6365}"/>
              </a:ext>
            </a:extLst>
          </p:cNvPr>
          <p:cNvSpPr>
            <a:spLocks noChangeShapeType="1"/>
          </p:cNvSpPr>
          <p:nvPr/>
        </p:nvSpPr>
        <p:spPr bwMode="auto">
          <a:xfrm>
            <a:off x="7086600" y="395128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7" name="Line 57">
            <a:extLst>
              <a:ext uri="{FF2B5EF4-FFF2-40B4-BE49-F238E27FC236}">
                <a16:creationId xmlns:a16="http://schemas.microsoft.com/office/drawing/2014/main" id="{C1FC158F-19EC-4A0D-9F98-5D0544210516}"/>
              </a:ext>
            </a:extLst>
          </p:cNvPr>
          <p:cNvSpPr>
            <a:spLocks noChangeShapeType="1"/>
          </p:cNvSpPr>
          <p:nvPr/>
        </p:nvSpPr>
        <p:spPr bwMode="auto">
          <a:xfrm flipH="1">
            <a:off x="6477000" y="3951288"/>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8" name="Line 58">
            <a:extLst>
              <a:ext uri="{FF2B5EF4-FFF2-40B4-BE49-F238E27FC236}">
                <a16:creationId xmlns:a16="http://schemas.microsoft.com/office/drawing/2014/main" id="{C0654C37-B7F7-4D6A-AA63-F871F57B200E}"/>
              </a:ext>
            </a:extLst>
          </p:cNvPr>
          <p:cNvSpPr>
            <a:spLocks noChangeShapeType="1"/>
          </p:cNvSpPr>
          <p:nvPr/>
        </p:nvSpPr>
        <p:spPr bwMode="auto">
          <a:xfrm>
            <a:off x="6019800" y="39512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39" name="Line 59">
            <a:extLst>
              <a:ext uri="{FF2B5EF4-FFF2-40B4-BE49-F238E27FC236}">
                <a16:creationId xmlns:a16="http://schemas.microsoft.com/office/drawing/2014/main" id="{1DD7672F-88F4-4B30-A7D7-B0774EF8AE77}"/>
              </a:ext>
            </a:extLst>
          </p:cNvPr>
          <p:cNvSpPr>
            <a:spLocks noChangeShapeType="1"/>
          </p:cNvSpPr>
          <p:nvPr/>
        </p:nvSpPr>
        <p:spPr bwMode="auto">
          <a:xfrm>
            <a:off x="6096000" y="4419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0" name="Line 60">
            <a:extLst>
              <a:ext uri="{FF2B5EF4-FFF2-40B4-BE49-F238E27FC236}">
                <a16:creationId xmlns:a16="http://schemas.microsoft.com/office/drawing/2014/main" id="{B950EDA0-0A2A-4FFB-82B2-D6984A30CBAF}"/>
              </a:ext>
            </a:extLst>
          </p:cNvPr>
          <p:cNvSpPr>
            <a:spLocks noChangeShapeType="1"/>
          </p:cNvSpPr>
          <p:nvPr/>
        </p:nvSpPr>
        <p:spPr bwMode="auto">
          <a:xfrm flipH="1">
            <a:off x="6629400" y="4419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1" name="Line 61">
            <a:extLst>
              <a:ext uri="{FF2B5EF4-FFF2-40B4-BE49-F238E27FC236}">
                <a16:creationId xmlns:a16="http://schemas.microsoft.com/office/drawing/2014/main" id="{017B83C2-A6E5-4FF8-A254-E2B8B3562C63}"/>
              </a:ext>
            </a:extLst>
          </p:cNvPr>
          <p:cNvSpPr>
            <a:spLocks noChangeShapeType="1"/>
          </p:cNvSpPr>
          <p:nvPr/>
        </p:nvSpPr>
        <p:spPr bwMode="auto">
          <a:xfrm>
            <a:off x="4876800" y="4419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2" name="Line 62">
            <a:extLst>
              <a:ext uri="{FF2B5EF4-FFF2-40B4-BE49-F238E27FC236}">
                <a16:creationId xmlns:a16="http://schemas.microsoft.com/office/drawing/2014/main" id="{8FDDE882-AE90-4C66-81CE-8287E098EA1B}"/>
              </a:ext>
            </a:extLst>
          </p:cNvPr>
          <p:cNvSpPr>
            <a:spLocks noChangeShapeType="1"/>
          </p:cNvSpPr>
          <p:nvPr/>
        </p:nvSpPr>
        <p:spPr bwMode="auto">
          <a:xfrm flipH="1">
            <a:off x="3733800" y="4419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3" name="Line 63">
            <a:extLst>
              <a:ext uri="{FF2B5EF4-FFF2-40B4-BE49-F238E27FC236}">
                <a16:creationId xmlns:a16="http://schemas.microsoft.com/office/drawing/2014/main" id="{EDD6CFB2-1234-49C7-892D-8FC4156E6AF1}"/>
              </a:ext>
            </a:extLst>
          </p:cNvPr>
          <p:cNvSpPr>
            <a:spLocks noChangeShapeType="1"/>
          </p:cNvSpPr>
          <p:nvPr/>
        </p:nvSpPr>
        <p:spPr bwMode="auto">
          <a:xfrm>
            <a:off x="7772400" y="4419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4" name="Line 64">
            <a:extLst>
              <a:ext uri="{FF2B5EF4-FFF2-40B4-BE49-F238E27FC236}">
                <a16:creationId xmlns:a16="http://schemas.microsoft.com/office/drawing/2014/main" id="{CF7664CF-367B-46C6-876E-E1B4859018D5}"/>
              </a:ext>
            </a:extLst>
          </p:cNvPr>
          <p:cNvSpPr>
            <a:spLocks noChangeShapeType="1"/>
          </p:cNvSpPr>
          <p:nvPr/>
        </p:nvSpPr>
        <p:spPr bwMode="auto">
          <a:xfrm>
            <a:off x="4572000" y="3429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5" name="Text Box 65">
            <a:extLst>
              <a:ext uri="{FF2B5EF4-FFF2-40B4-BE49-F238E27FC236}">
                <a16:creationId xmlns:a16="http://schemas.microsoft.com/office/drawing/2014/main" id="{343FEA9C-D83E-437C-BB94-158D66E3B00A}"/>
              </a:ext>
            </a:extLst>
          </p:cNvPr>
          <p:cNvSpPr txBox="1">
            <a:spLocks noChangeArrowheads="1"/>
          </p:cNvSpPr>
          <p:nvPr/>
        </p:nvSpPr>
        <p:spPr bwMode="auto">
          <a:xfrm>
            <a:off x="1905001" y="4724400"/>
            <a:ext cx="84169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a:solidFill>
                  <a:srgbClr val="000000"/>
                </a:solidFill>
                <a:latin typeface="Arial" panose="020B0604020202020204" pitchFamily="34" charset="0"/>
              </a:rPr>
              <a:t>Phenolphthalein                            colorless                     8.0         10.0            red     colorless beyond 13.0</a:t>
            </a:r>
          </a:p>
        </p:txBody>
      </p:sp>
      <p:sp>
        <p:nvSpPr>
          <p:cNvPr id="46146" name="Line 66">
            <a:extLst>
              <a:ext uri="{FF2B5EF4-FFF2-40B4-BE49-F238E27FC236}">
                <a16:creationId xmlns:a16="http://schemas.microsoft.com/office/drawing/2014/main" id="{EE00756D-F416-477E-B251-BC54396729E0}"/>
              </a:ext>
            </a:extLst>
          </p:cNvPr>
          <p:cNvSpPr>
            <a:spLocks noChangeShapeType="1"/>
          </p:cNvSpPr>
          <p:nvPr/>
        </p:nvSpPr>
        <p:spPr bwMode="auto">
          <a:xfrm>
            <a:off x="6705600" y="4876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7" name="Line 67">
            <a:extLst>
              <a:ext uri="{FF2B5EF4-FFF2-40B4-BE49-F238E27FC236}">
                <a16:creationId xmlns:a16="http://schemas.microsoft.com/office/drawing/2014/main" id="{E6090C48-49C7-4AE2-9F71-51DFA40741E4}"/>
              </a:ext>
            </a:extLst>
          </p:cNvPr>
          <p:cNvSpPr>
            <a:spLocks noChangeShapeType="1"/>
          </p:cNvSpPr>
          <p:nvPr/>
        </p:nvSpPr>
        <p:spPr bwMode="auto">
          <a:xfrm>
            <a:off x="5334000" y="4572000"/>
            <a:ext cx="1066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8" name="Line 68">
            <a:extLst>
              <a:ext uri="{FF2B5EF4-FFF2-40B4-BE49-F238E27FC236}">
                <a16:creationId xmlns:a16="http://schemas.microsoft.com/office/drawing/2014/main" id="{6B82782E-867A-48F8-A93F-9ACB7A147F27}"/>
              </a:ext>
            </a:extLst>
          </p:cNvPr>
          <p:cNvSpPr>
            <a:spLocks noChangeShapeType="1"/>
          </p:cNvSpPr>
          <p:nvPr/>
        </p:nvSpPr>
        <p:spPr bwMode="auto">
          <a:xfrm flipH="1">
            <a:off x="3733800" y="4876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49" name="Line 69">
            <a:extLst>
              <a:ext uri="{FF2B5EF4-FFF2-40B4-BE49-F238E27FC236}">
                <a16:creationId xmlns:a16="http://schemas.microsoft.com/office/drawing/2014/main" id="{31A345D4-4668-4DD7-AA6D-143F15990830}"/>
              </a:ext>
            </a:extLst>
          </p:cNvPr>
          <p:cNvSpPr>
            <a:spLocks noChangeShapeType="1"/>
          </p:cNvSpPr>
          <p:nvPr/>
        </p:nvSpPr>
        <p:spPr bwMode="auto">
          <a:xfrm flipH="1">
            <a:off x="7467600" y="4876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50" name="Line 70">
            <a:extLst>
              <a:ext uri="{FF2B5EF4-FFF2-40B4-BE49-F238E27FC236}">
                <a16:creationId xmlns:a16="http://schemas.microsoft.com/office/drawing/2014/main" id="{370A7248-5F51-4610-A396-5136176161EE}"/>
              </a:ext>
            </a:extLst>
          </p:cNvPr>
          <p:cNvSpPr>
            <a:spLocks noChangeShapeType="1"/>
          </p:cNvSpPr>
          <p:nvPr/>
        </p:nvSpPr>
        <p:spPr bwMode="auto">
          <a:xfrm>
            <a:off x="8305800" y="48768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51" name="Line 71">
            <a:extLst>
              <a:ext uri="{FF2B5EF4-FFF2-40B4-BE49-F238E27FC236}">
                <a16:creationId xmlns:a16="http://schemas.microsoft.com/office/drawing/2014/main" id="{48667CB4-B9A9-45BA-B60F-F2565BC6830E}"/>
              </a:ext>
            </a:extLst>
          </p:cNvPr>
          <p:cNvSpPr>
            <a:spLocks noChangeShapeType="1"/>
          </p:cNvSpPr>
          <p:nvPr/>
        </p:nvSpPr>
        <p:spPr bwMode="auto">
          <a:xfrm>
            <a:off x="1828800" y="2743200"/>
            <a:ext cx="85344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52" name="Rectangle 72">
            <a:extLst>
              <a:ext uri="{FF2B5EF4-FFF2-40B4-BE49-F238E27FC236}">
                <a16:creationId xmlns:a16="http://schemas.microsoft.com/office/drawing/2014/main" id="{F741526D-3973-421D-8FF1-C0646FE794A2}"/>
              </a:ext>
            </a:extLst>
          </p:cNvPr>
          <p:cNvSpPr>
            <a:spLocks noChangeArrowheads="1"/>
          </p:cNvSpPr>
          <p:nvPr/>
        </p:nvSpPr>
        <p:spPr bwMode="auto">
          <a:xfrm>
            <a:off x="6400800" y="29718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53" name="AutoShape 73">
            <a:hlinkClick r:id="rId4" action="ppaction://hlinksldjump" highlightClick="1"/>
            <a:extLst>
              <a:ext uri="{FF2B5EF4-FFF2-40B4-BE49-F238E27FC236}">
                <a16:creationId xmlns:a16="http://schemas.microsoft.com/office/drawing/2014/main" id="{98E7C1D1-C43B-4A3A-80F7-3D22E9391C56}"/>
              </a:ext>
            </a:extLst>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46154" name="Text Box 74">
            <a:extLst>
              <a:ext uri="{FF2B5EF4-FFF2-40B4-BE49-F238E27FC236}">
                <a16:creationId xmlns:a16="http://schemas.microsoft.com/office/drawing/2014/main" id="{4331A622-D321-432B-AD0D-B832B1AEDBC4}"/>
              </a:ext>
            </a:extLst>
          </p:cNvPr>
          <p:cNvSpPr txBox="1">
            <a:spLocks noChangeArrowheads="1"/>
          </p:cNvSpPr>
          <p:nvPr/>
        </p:nvSpPr>
        <p:spPr bwMode="auto">
          <a:xfrm>
            <a:off x="3530600" y="5621339"/>
            <a:ext cx="492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dirty="0">
                <a:solidFill>
                  <a:srgbClr val="000000"/>
                </a:solidFill>
                <a:latin typeface="Arial" panose="020B0604020202020204" pitchFamily="34" charset="0"/>
              </a:rPr>
              <a:t>Bromthymol blue indicator would be used in titrating a strong acid with a strong base.</a:t>
            </a:r>
          </a:p>
        </p:txBody>
      </p:sp>
      <p:sp>
        <p:nvSpPr>
          <p:cNvPr id="46155" name="Text Box 75">
            <a:extLst>
              <a:ext uri="{FF2B5EF4-FFF2-40B4-BE49-F238E27FC236}">
                <a16:creationId xmlns:a16="http://schemas.microsoft.com/office/drawing/2014/main" id="{53FF0FA1-3FAD-479D-A75C-74DB954D355F}"/>
              </a:ext>
            </a:extLst>
          </p:cNvPr>
          <p:cNvSpPr txBox="1">
            <a:spLocks noChangeArrowheads="1"/>
          </p:cNvSpPr>
          <p:nvPr/>
        </p:nvSpPr>
        <p:spPr bwMode="auto">
          <a:xfrm>
            <a:off x="3546475" y="5927726"/>
            <a:ext cx="4756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Phenolpthalein indicator would be used in titrating a weak acid with a strong base.</a:t>
            </a:r>
          </a:p>
        </p:txBody>
      </p:sp>
      <p:sp>
        <p:nvSpPr>
          <p:cNvPr id="46156" name="Text Box 76">
            <a:extLst>
              <a:ext uri="{FF2B5EF4-FFF2-40B4-BE49-F238E27FC236}">
                <a16:creationId xmlns:a16="http://schemas.microsoft.com/office/drawing/2014/main" id="{B5336A57-922A-4CA8-B8C6-307A28CBDBB8}"/>
              </a:ext>
            </a:extLst>
          </p:cNvPr>
          <p:cNvSpPr txBox="1">
            <a:spLocks noChangeArrowheads="1"/>
          </p:cNvSpPr>
          <p:nvPr/>
        </p:nvSpPr>
        <p:spPr bwMode="auto">
          <a:xfrm>
            <a:off x="3546476" y="6248401"/>
            <a:ext cx="4722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000">
                <a:solidFill>
                  <a:srgbClr val="000000"/>
                </a:solidFill>
                <a:latin typeface="Arial" panose="020B0604020202020204" pitchFamily="34" charset="0"/>
              </a:rPr>
              <a:t>Methyl orange indicator would be used in titrating a strong acid with a weak base.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54"/>
                                        </p:tgtEl>
                                        <p:attrNameLst>
                                          <p:attrName>style.visibility</p:attrName>
                                        </p:attrNameLst>
                                      </p:cBhvr>
                                      <p:to>
                                        <p:strVal val="visible"/>
                                      </p:to>
                                    </p:set>
                                    <p:animEffect transition="in" filter="wipe(left)">
                                      <p:cBhvr>
                                        <p:cTn id="7" dur="500"/>
                                        <p:tgtEl>
                                          <p:spTgt spid="46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155"/>
                                        </p:tgtEl>
                                        <p:attrNameLst>
                                          <p:attrName>style.visibility</p:attrName>
                                        </p:attrNameLst>
                                      </p:cBhvr>
                                      <p:to>
                                        <p:strVal val="visible"/>
                                      </p:to>
                                    </p:set>
                                    <p:animEffect transition="in" filter="wipe(left)">
                                      <p:cBhvr>
                                        <p:cTn id="12" dur="500"/>
                                        <p:tgtEl>
                                          <p:spTgt spid="46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156"/>
                                        </p:tgtEl>
                                        <p:attrNameLst>
                                          <p:attrName>style.visibility</p:attrName>
                                        </p:attrNameLst>
                                      </p:cBhvr>
                                      <p:to>
                                        <p:strVal val="visible"/>
                                      </p:to>
                                    </p:set>
                                    <p:animEffect transition="in" filter="wipe(left)">
                                      <p:cBhvr>
                                        <p:cTn id="17" dur="500"/>
                                        <p:tgtEl>
                                          <p:spTgt spid="4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54" grpId="0"/>
      <p:bldP spid="46155" grpId="0"/>
      <p:bldP spid="461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utomated vs Manual Titration, Which Should You Use?">
            <a:extLst>
              <a:ext uri="{FF2B5EF4-FFF2-40B4-BE49-F238E27FC236}">
                <a16:creationId xmlns:a16="http://schemas.microsoft.com/office/drawing/2014/main" id="{FE771795-F57D-4F49-899E-7B68C3C73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57" y="1198107"/>
            <a:ext cx="7132163" cy="4572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ournals on Titration | Acid-base titrations Research articles | Edelweiss  Chemical Science">
            <a:extLst>
              <a:ext uri="{FF2B5EF4-FFF2-40B4-BE49-F238E27FC236}">
                <a16:creationId xmlns:a16="http://schemas.microsoft.com/office/drawing/2014/main" id="{69E6A054-8A63-49D8-BD98-27BF2798F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832" y="1156901"/>
            <a:ext cx="1040545" cy="1529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cid-base titration - Stock Image - A500/0350 - Science Photo Library">
            <a:extLst>
              <a:ext uri="{FF2B5EF4-FFF2-40B4-BE49-F238E27FC236}">
                <a16:creationId xmlns:a16="http://schemas.microsoft.com/office/drawing/2014/main" id="{51A175BA-F38E-4581-99B1-BB0D98894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4925" y="1962502"/>
            <a:ext cx="1040545" cy="1521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cid-base titration - Stock Image - A500/0349 - Science Photo Library">
            <a:extLst>
              <a:ext uri="{FF2B5EF4-FFF2-40B4-BE49-F238E27FC236}">
                <a16:creationId xmlns:a16="http://schemas.microsoft.com/office/drawing/2014/main" id="{61A0CB05-D3FD-4AA0-81DF-B6C941F0E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017" y="3012848"/>
            <a:ext cx="1040546" cy="15298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C98A7A-67AD-46C7-9BB2-2EF581662593}"/>
              </a:ext>
            </a:extLst>
          </p:cNvPr>
          <p:cNvSpPr txBox="1"/>
          <p:nvPr/>
        </p:nvSpPr>
        <p:spPr>
          <a:xfrm>
            <a:off x="9088375" y="1725695"/>
            <a:ext cx="1133644" cy="253916"/>
          </a:xfrm>
          <a:prstGeom prst="rect">
            <a:avLst/>
          </a:prstGeom>
          <a:noFill/>
        </p:spPr>
        <p:txBody>
          <a:bodyPr wrap="none" rtlCol="0">
            <a:spAutoFit/>
          </a:bodyPr>
          <a:lstStyle/>
          <a:p>
            <a:r>
              <a:rPr lang="en-US" sz="1050" dirty="0" err="1"/>
              <a:t>bromthymol</a:t>
            </a:r>
            <a:r>
              <a:rPr lang="en-US" sz="1050" dirty="0"/>
              <a:t> blue</a:t>
            </a:r>
          </a:p>
        </p:txBody>
      </p:sp>
      <p:sp>
        <p:nvSpPr>
          <p:cNvPr id="9" name="TextBox 8">
            <a:extLst>
              <a:ext uri="{FF2B5EF4-FFF2-40B4-BE49-F238E27FC236}">
                <a16:creationId xmlns:a16="http://schemas.microsoft.com/office/drawing/2014/main" id="{F898F52E-1B33-48B2-98AE-355D6CB8B9F2}"/>
              </a:ext>
            </a:extLst>
          </p:cNvPr>
          <p:cNvSpPr txBox="1"/>
          <p:nvPr/>
        </p:nvSpPr>
        <p:spPr>
          <a:xfrm>
            <a:off x="7729412" y="2758932"/>
            <a:ext cx="979755" cy="253916"/>
          </a:xfrm>
          <a:prstGeom prst="rect">
            <a:avLst/>
          </a:prstGeom>
          <a:noFill/>
        </p:spPr>
        <p:txBody>
          <a:bodyPr wrap="none" rtlCol="0">
            <a:spAutoFit/>
          </a:bodyPr>
          <a:lstStyle/>
          <a:p>
            <a:r>
              <a:rPr lang="en-US" sz="1050" dirty="0"/>
              <a:t>methyl orange</a:t>
            </a:r>
          </a:p>
        </p:txBody>
      </p:sp>
      <p:sp>
        <p:nvSpPr>
          <p:cNvPr id="10" name="TextBox 9">
            <a:extLst>
              <a:ext uri="{FF2B5EF4-FFF2-40B4-BE49-F238E27FC236}">
                <a16:creationId xmlns:a16="http://schemas.microsoft.com/office/drawing/2014/main" id="{FADB6FAE-9C1B-43F8-B063-875B4CFDAD07}"/>
              </a:ext>
            </a:extLst>
          </p:cNvPr>
          <p:cNvSpPr txBox="1"/>
          <p:nvPr/>
        </p:nvSpPr>
        <p:spPr>
          <a:xfrm>
            <a:off x="10584394" y="902985"/>
            <a:ext cx="1013419" cy="253916"/>
          </a:xfrm>
          <a:prstGeom prst="rect">
            <a:avLst/>
          </a:prstGeom>
          <a:noFill/>
        </p:spPr>
        <p:txBody>
          <a:bodyPr wrap="none" rtlCol="0">
            <a:spAutoFit/>
          </a:bodyPr>
          <a:lstStyle/>
          <a:p>
            <a:r>
              <a:rPr lang="en-US" sz="1050" dirty="0"/>
              <a:t>phenolpthalein</a:t>
            </a:r>
          </a:p>
        </p:txBody>
      </p:sp>
      <p:pic>
        <p:nvPicPr>
          <p:cNvPr id="11" name="Picture 2" descr="Acid-Base Titrations | Chemistry for Majors">
            <a:extLst>
              <a:ext uri="{FF2B5EF4-FFF2-40B4-BE49-F238E27FC236}">
                <a16:creationId xmlns:a16="http://schemas.microsoft.com/office/drawing/2014/main" id="{56B520E4-8B36-40C7-BB47-A8F281B00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2853" y="4824939"/>
            <a:ext cx="3115957" cy="175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8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cid-Base Titrations | Chemistry for Majors">
            <a:extLst>
              <a:ext uri="{FF2B5EF4-FFF2-40B4-BE49-F238E27FC236}">
                <a16:creationId xmlns:a16="http://schemas.microsoft.com/office/drawing/2014/main" id="{33F717A7-FA04-451D-8612-E1A540840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ournals on Titration | Acid-base titrations Research articles | Edelweiss  Chemical Science">
            <a:extLst>
              <a:ext uri="{FF2B5EF4-FFF2-40B4-BE49-F238E27FC236}">
                <a16:creationId xmlns:a16="http://schemas.microsoft.com/office/drawing/2014/main" id="{9596B81E-2ED3-4A4E-B238-8F81B14C8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3348" y="3579917"/>
            <a:ext cx="1291472" cy="18988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cid-base titration - Stock Image - A500/0350 - Science Photo Library">
            <a:extLst>
              <a:ext uri="{FF2B5EF4-FFF2-40B4-BE49-F238E27FC236}">
                <a16:creationId xmlns:a16="http://schemas.microsoft.com/office/drawing/2014/main" id="{C798DBBE-B1F3-4B92-ABEE-552B61B23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731" y="3665807"/>
            <a:ext cx="1262841" cy="18192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B75D81-CC0B-4EC3-AB45-8B4A3CBDB6E6}"/>
              </a:ext>
            </a:extLst>
          </p:cNvPr>
          <p:cNvSpPr/>
          <p:nvPr/>
        </p:nvSpPr>
        <p:spPr>
          <a:xfrm>
            <a:off x="4063304" y="3201620"/>
            <a:ext cx="1291472" cy="416005"/>
          </a:xfrm>
          <a:prstGeom prst="rect">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FFFF00"/>
                </a:solidFill>
              </a:rPr>
              <a:t>bromthymol</a:t>
            </a:r>
            <a:r>
              <a:rPr lang="en-US" sz="1200" dirty="0">
                <a:solidFill>
                  <a:srgbClr val="FFFF00"/>
                </a:solidFill>
              </a:rPr>
              <a:t> blue</a:t>
            </a:r>
          </a:p>
        </p:txBody>
      </p:sp>
      <p:pic>
        <p:nvPicPr>
          <p:cNvPr id="7" name="Picture 6">
            <a:extLst>
              <a:ext uri="{FF2B5EF4-FFF2-40B4-BE49-F238E27FC236}">
                <a16:creationId xmlns:a16="http://schemas.microsoft.com/office/drawing/2014/main" id="{20B9AFD3-0337-4958-9A78-7CD083F97AFF}"/>
              </a:ext>
            </a:extLst>
          </p:cNvPr>
          <p:cNvPicPr>
            <a:picLocks noChangeAspect="1"/>
          </p:cNvPicPr>
          <p:nvPr/>
        </p:nvPicPr>
        <p:blipFill>
          <a:blip r:embed="rId5"/>
          <a:stretch>
            <a:fillRect/>
          </a:stretch>
        </p:blipFill>
        <p:spPr>
          <a:xfrm>
            <a:off x="641023" y="6457087"/>
            <a:ext cx="5824930" cy="356463"/>
          </a:xfrm>
          <a:prstGeom prst="rect">
            <a:avLst/>
          </a:prstGeom>
        </p:spPr>
      </p:pic>
      <p:sp>
        <p:nvSpPr>
          <p:cNvPr id="8" name="Rectangle 7">
            <a:extLst>
              <a:ext uri="{FF2B5EF4-FFF2-40B4-BE49-F238E27FC236}">
                <a16:creationId xmlns:a16="http://schemas.microsoft.com/office/drawing/2014/main" id="{550487E6-7072-453A-99BA-1BD81495DDAC}"/>
              </a:ext>
            </a:extLst>
          </p:cNvPr>
          <p:cNvSpPr/>
          <p:nvPr/>
        </p:nvSpPr>
        <p:spPr>
          <a:xfrm>
            <a:off x="10532774" y="3154486"/>
            <a:ext cx="1291472" cy="416005"/>
          </a:xfrm>
          <a:prstGeom prst="rect">
            <a:avLst/>
          </a:prstGeom>
          <a:solidFill>
            <a:schemeClr val="bg1"/>
          </a:solidFill>
          <a:ln w="57150">
            <a:solidFill>
              <a:srgbClr val="F37D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F37DD4"/>
                </a:solidFill>
              </a:rPr>
              <a:t>phenolpthalein</a:t>
            </a:r>
            <a:endParaRPr lang="en-US" sz="1200" dirty="0">
              <a:solidFill>
                <a:srgbClr val="F37DD4"/>
              </a:solidFill>
            </a:endParaRPr>
          </a:p>
        </p:txBody>
      </p:sp>
      <p:pic>
        <p:nvPicPr>
          <p:cNvPr id="10" name="Picture 9">
            <a:extLst>
              <a:ext uri="{FF2B5EF4-FFF2-40B4-BE49-F238E27FC236}">
                <a16:creationId xmlns:a16="http://schemas.microsoft.com/office/drawing/2014/main" id="{DFEBEF15-8858-43C6-8987-2AEFEEDAEEE1}"/>
              </a:ext>
            </a:extLst>
          </p:cNvPr>
          <p:cNvPicPr>
            <a:picLocks noChangeAspect="1"/>
          </p:cNvPicPr>
          <p:nvPr/>
        </p:nvPicPr>
        <p:blipFill>
          <a:blip r:embed="rId6"/>
          <a:stretch>
            <a:fillRect/>
          </a:stretch>
        </p:blipFill>
        <p:spPr>
          <a:xfrm>
            <a:off x="6806151" y="6475828"/>
            <a:ext cx="5310433" cy="271733"/>
          </a:xfrm>
          <a:prstGeom prst="rect">
            <a:avLst/>
          </a:prstGeom>
        </p:spPr>
      </p:pic>
    </p:spTree>
    <p:extLst>
      <p:ext uri="{BB962C8B-B14F-4D97-AF65-F5344CB8AC3E}">
        <p14:creationId xmlns:p14="http://schemas.microsoft.com/office/powerpoint/2010/main" val="3874218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yer (Standard)">
  <a:themeElements>
    <a:clrScheme name="">
      <a:dk1>
        <a:srgbClr val="000000"/>
      </a:dk1>
      <a:lt1>
        <a:srgbClr val="FFFFFF"/>
      </a:lt1>
      <a:dk2>
        <a:srgbClr val="003366"/>
      </a:dk2>
      <a:lt2>
        <a:srgbClr val="CCECFF"/>
      </a:lt2>
      <a:accent1>
        <a:srgbClr val="8381B3"/>
      </a:accent1>
      <a:accent2>
        <a:srgbClr val="336699"/>
      </a:accent2>
      <a:accent3>
        <a:srgbClr val="AAADB8"/>
      </a:accent3>
      <a:accent4>
        <a:srgbClr val="DADADA"/>
      </a:accent4>
      <a:accent5>
        <a:srgbClr val="C1C1D6"/>
      </a:accent5>
      <a:accent6>
        <a:srgbClr val="2D5C8A"/>
      </a:accent6>
      <a:hlink>
        <a:srgbClr val="5B6192"/>
      </a:hlink>
      <a:folHlink>
        <a:srgbClr val="B2B2B2"/>
      </a:folHlink>
    </a:clrScheme>
    <a:fontScheme name="Flyer (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lyer (Standard) 1">
        <a:dk1>
          <a:srgbClr val="000000"/>
        </a:dk1>
        <a:lt1>
          <a:srgbClr val="CBCBCB"/>
        </a:lt1>
        <a:dk2>
          <a:srgbClr val="003366"/>
        </a:dk2>
        <a:lt2>
          <a:srgbClr val="CCECFF"/>
        </a:lt2>
        <a:accent1>
          <a:srgbClr val="8381B3"/>
        </a:accent1>
        <a:accent2>
          <a:srgbClr val="336699"/>
        </a:accent2>
        <a:accent3>
          <a:srgbClr val="AAADB8"/>
        </a:accent3>
        <a:accent4>
          <a:srgbClr val="ADADAD"/>
        </a:accent4>
        <a:accent5>
          <a:srgbClr val="C1C1D6"/>
        </a:accent5>
        <a:accent6>
          <a:srgbClr val="2D5C8A"/>
        </a:accent6>
        <a:hlink>
          <a:srgbClr val="5B6192"/>
        </a:hlink>
        <a:folHlink>
          <a:srgbClr val="B2B2B2"/>
        </a:folHlink>
      </a:clrScheme>
      <a:clrMap bg1="dk2" tx1="lt1" bg2="dk1" tx2="lt2" accent1="accent1" accent2="accent2" accent3="accent3" accent4="accent4" accent5="accent5" accent6="accent6" hlink="hlink" folHlink="folHlink"/>
    </a:extraClrScheme>
    <a:extraClrScheme>
      <a:clrScheme name="Flyer (Standard) 2">
        <a:dk1>
          <a:srgbClr val="000000"/>
        </a:dk1>
        <a:lt1>
          <a:srgbClr val="FFFFFF"/>
        </a:lt1>
        <a:dk2>
          <a:srgbClr val="003366"/>
        </a:dk2>
        <a:lt2>
          <a:srgbClr val="6F84A5"/>
        </a:lt2>
        <a:accent1>
          <a:srgbClr val="CCFFCC"/>
        </a:accent1>
        <a:accent2>
          <a:srgbClr val="CCECFF"/>
        </a:accent2>
        <a:accent3>
          <a:srgbClr val="FFFFFF"/>
        </a:accent3>
        <a:accent4>
          <a:srgbClr val="000000"/>
        </a:accent4>
        <a:accent5>
          <a:srgbClr val="E2FFE2"/>
        </a:accent5>
        <a:accent6>
          <a:srgbClr val="B9D6E7"/>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Flyer (Standard) 3">
        <a:dk1>
          <a:srgbClr val="000000"/>
        </a:dk1>
        <a:lt1>
          <a:srgbClr val="FFFFFF"/>
        </a:lt1>
        <a:dk2>
          <a:srgbClr val="000000"/>
        </a:dk2>
        <a:lt2>
          <a:srgbClr val="393939"/>
        </a:lt2>
        <a:accent1>
          <a:srgbClr val="868686"/>
        </a:accent1>
        <a:accent2>
          <a:srgbClr val="CBCBCB"/>
        </a:accent2>
        <a:accent3>
          <a:srgbClr val="FFFFFF"/>
        </a:accent3>
        <a:accent4>
          <a:srgbClr val="000000"/>
        </a:accent4>
        <a:accent5>
          <a:srgbClr val="C3C3C3"/>
        </a:accent5>
        <a:accent6>
          <a:srgbClr val="B8B8B8"/>
        </a:accent6>
        <a:hlink>
          <a:srgbClr val="EAEAEA"/>
        </a:hlink>
        <a:folHlink>
          <a:srgbClr val="B2B2B2"/>
        </a:folHlink>
      </a:clrScheme>
      <a:clrMap bg1="lt1" tx1="dk1" bg2="lt2" tx2="dk2" accent1="accent1" accent2="accent2" accent3="accent3" accent4="accent4" accent5="accent5" accent6="accent6" hlink="hlink" folHlink="folHlink"/>
    </a:extraClrScheme>
    <a:extraClrScheme>
      <a:clrScheme name="Flyer (Standard) 4">
        <a:dk1>
          <a:srgbClr val="000000"/>
        </a:dk1>
        <a:lt1>
          <a:srgbClr val="FFFFFF"/>
        </a:lt1>
        <a:dk2>
          <a:srgbClr val="214121"/>
        </a:dk2>
        <a:lt2>
          <a:srgbClr val="5D6755"/>
        </a:lt2>
        <a:accent1>
          <a:srgbClr val="D8C68E"/>
        </a:accent1>
        <a:accent2>
          <a:srgbClr val="98B27D"/>
        </a:accent2>
        <a:accent3>
          <a:srgbClr val="FFFFFF"/>
        </a:accent3>
        <a:accent4>
          <a:srgbClr val="000000"/>
        </a:accent4>
        <a:accent5>
          <a:srgbClr val="E9DFC6"/>
        </a:accent5>
        <a:accent6>
          <a:srgbClr val="89A171"/>
        </a:accent6>
        <a:hlink>
          <a:srgbClr val="CC9900"/>
        </a:hlink>
        <a:folHlink>
          <a:srgbClr val="C0C0C0"/>
        </a:folHlink>
      </a:clrScheme>
      <a:clrMap bg1="lt1" tx1="dk1" bg2="lt2" tx2="dk2" accent1="accent1" accent2="accent2" accent3="accent3" accent4="accent4" accent5="accent5" accent6="accent6" hlink="hlink" folHlink="folHlink"/>
    </a:extraClrScheme>
    <a:extraClrScheme>
      <a:clrScheme name="Flyer (Standard) 5">
        <a:dk1>
          <a:srgbClr val="000000"/>
        </a:dk1>
        <a:lt1>
          <a:srgbClr val="FFFFFF"/>
        </a:lt1>
        <a:dk2>
          <a:srgbClr val="800000"/>
        </a:dk2>
        <a:lt2>
          <a:srgbClr val="6F605E"/>
        </a:lt2>
        <a:accent1>
          <a:srgbClr val="FFCC66"/>
        </a:accent1>
        <a:accent2>
          <a:srgbClr val="FFCCCC"/>
        </a:accent2>
        <a:accent3>
          <a:srgbClr val="FFFFFF"/>
        </a:accent3>
        <a:accent4>
          <a:srgbClr val="000000"/>
        </a:accent4>
        <a:accent5>
          <a:srgbClr val="FFE2B8"/>
        </a:accent5>
        <a:accent6>
          <a:srgbClr val="E7B9B9"/>
        </a:accent6>
        <a:hlink>
          <a:srgbClr val="B24E76"/>
        </a:hlink>
        <a:folHlink>
          <a:srgbClr val="C1A4A5"/>
        </a:folHlink>
      </a:clrScheme>
      <a:clrMap bg1="lt1" tx1="dk1" bg2="lt2" tx2="dk2" accent1="accent1" accent2="accent2" accent3="accent3" accent4="accent4" accent5="accent5" accent6="accent6" hlink="hlink" folHlink="folHlink"/>
    </a:extraClrScheme>
    <a:extraClrScheme>
      <a:clrScheme name="Flyer (Standard) 6">
        <a:dk1>
          <a:srgbClr val="000000"/>
        </a:dk1>
        <a:lt1>
          <a:srgbClr val="FFFFCC"/>
        </a:lt1>
        <a:dk2>
          <a:srgbClr val="660033"/>
        </a:dk2>
        <a:lt2>
          <a:srgbClr val="CC9900"/>
        </a:lt2>
        <a:accent1>
          <a:srgbClr val="FF9966"/>
        </a:accent1>
        <a:accent2>
          <a:srgbClr val="996633"/>
        </a:accent2>
        <a:accent3>
          <a:srgbClr val="FFFFE2"/>
        </a:accent3>
        <a:accent4>
          <a:srgbClr val="000000"/>
        </a:accent4>
        <a:accent5>
          <a:srgbClr val="FFCAB8"/>
        </a:accent5>
        <a:accent6>
          <a:srgbClr val="8A5C2D"/>
        </a:accent6>
        <a:hlink>
          <a:srgbClr val="D79EAB"/>
        </a:hlink>
        <a:folHlink>
          <a:srgbClr val="FFCC66"/>
        </a:folHlink>
      </a:clrScheme>
      <a:clrMap bg1="lt1" tx1="dk1" bg2="lt2" tx2="dk2" accent1="accent1" accent2="accent2" accent3="accent3" accent4="accent4" accent5="accent5" accent6="accent6" hlink="hlink" folHlink="folHlink"/>
    </a:extraClrScheme>
    <a:extraClrScheme>
      <a:clrScheme name="Flyer (Standard) 7">
        <a:dk1>
          <a:srgbClr val="000000"/>
        </a:dk1>
        <a:lt1>
          <a:srgbClr val="FFFFFF"/>
        </a:lt1>
        <a:dk2>
          <a:srgbClr val="990066"/>
        </a:dk2>
        <a:lt2>
          <a:srgbClr val="969696"/>
        </a:lt2>
        <a:accent1>
          <a:srgbClr val="CCCCFF"/>
        </a:accent1>
        <a:accent2>
          <a:srgbClr val="003399"/>
        </a:accent2>
        <a:accent3>
          <a:srgbClr val="FFFFFF"/>
        </a:accent3>
        <a:accent4>
          <a:srgbClr val="000000"/>
        </a:accent4>
        <a:accent5>
          <a:srgbClr val="E2E2FF"/>
        </a:accent5>
        <a:accent6>
          <a:srgbClr val="002D8A"/>
        </a:accent6>
        <a:hlink>
          <a:srgbClr val="CE98CE"/>
        </a:hlink>
        <a:folHlink>
          <a:srgbClr val="0099CC"/>
        </a:folHlink>
      </a:clrScheme>
      <a:clrMap bg1="lt1" tx1="dk1" bg2="lt2" tx2="dk2" accent1="accent1" accent2="accent2" accent3="accent3" accent4="accent4" accent5="accent5" accent6="accent6" hlink="hlink" folHlink="folHlink"/>
    </a:extraClrScheme>
    <a:extraClrScheme>
      <a:clrScheme name="Flyer (Standard)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Flyer (Standard)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Flyer (Standard) 1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99FF"/>
        </a:folHlink>
      </a:clrScheme>
      <a:clrMap bg1="lt1" tx1="dk1" bg2="lt2" tx2="dk2" accent1="accent1" accent2="accent2" accent3="accent3" accent4="accent4" accent5="accent5" accent6="accent6" hlink="hlink" folHlink="folHlink"/>
    </a:extraClrScheme>
    <a:extraClrScheme>
      <a:clrScheme name="Flyer (Standard)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2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3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336</TotalTime>
  <Words>4679</Words>
  <Application>Microsoft Office PowerPoint</Application>
  <PresentationFormat>Widescreen</PresentationFormat>
  <Paragraphs>877</Paragraphs>
  <Slides>53</Slides>
  <Notes>42</Notes>
  <HiddenSlides>5</HiddenSlides>
  <MMClips>5</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7" baseType="lpstr">
      <vt:lpstr>ヒラギノ角ゴ Pro W3</vt:lpstr>
      <vt:lpstr>Arial</vt:lpstr>
      <vt:lpstr>Arial Black</vt:lpstr>
      <vt:lpstr>Arial Narrow</vt:lpstr>
      <vt:lpstr>Calibri</vt:lpstr>
      <vt:lpstr>Calibri Light</vt:lpstr>
      <vt:lpstr>MT Extra</vt:lpstr>
      <vt:lpstr>Symbol</vt:lpstr>
      <vt:lpstr>Times New Roman</vt:lpstr>
      <vt:lpstr>Wingdings</vt:lpstr>
      <vt:lpstr>Office Theme</vt:lpstr>
      <vt:lpstr>Default Design</vt:lpstr>
      <vt:lpstr>Flyer (Standard)</vt:lpstr>
      <vt:lpstr>Equation</vt:lpstr>
      <vt:lpstr>Titration</vt:lpstr>
      <vt:lpstr>Titration</vt:lpstr>
      <vt:lpstr>PowerPoint Presentation</vt:lpstr>
      <vt:lpstr>How to reach the endpoint of a titration</vt:lpstr>
      <vt:lpstr>Data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 Indicators</vt:lpstr>
      <vt:lpstr>Litmus Paper</vt:lpstr>
      <vt:lpstr>pH Paper</vt:lpstr>
      <vt:lpstr>PowerPoint Presentation</vt:lpstr>
      <vt:lpstr>PowerPoint Presentation</vt:lpstr>
      <vt:lpstr>PowerPoint Presentation</vt:lpstr>
      <vt:lpstr>INDICATOR COLORS IN TITRATION</vt:lpstr>
      <vt:lpstr>INDICATOR COLORS IN TITRATION</vt:lpstr>
      <vt:lpstr>INDICATOR COLORS IN TITRATION</vt:lpstr>
      <vt:lpstr>PowerPoint Presentation</vt:lpstr>
      <vt:lpstr>Indicator Colors in Titration</vt:lpstr>
      <vt:lpstr>Common pH Indicators</vt:lpstr>
      <vt:lpstr>Edible Acid-Base Indicators</vt:lpstr>
      <vt:lpstr>Red Cabbage Indicator</vt:lpstr>
      <vt:lpstr>Phenolphthalein Indicator</vt:lpstr>
      <vt:lpstr>PowerPoint Presentation</vt:lpstr>
      <vt:lpstr>Titration</vt:lpstr>
      <vt:lpstr>Titration</vt:lpstr>
      <vt:lpstr>Titration</vt:lpstr>
      <vt:lpstr>Titration</vt:lpstr>
      <vt:lpstr>Titration</vt:lpstr>
      <vt:lpstr>Acid-Base Titration</vt:lpstr>
      <vt:lpstr>PowerPoint Presentation</vt:lpstr>
      <vt:lpstr>Titration Curve</vt:lpstr>
      <vt:lpstr>PowerPoint Presentation</vt:lpstr>
      <vt:lpstr>PowerPoint Presentation</vt:lpstr>
      <vt:lpstr>PowerPoint Presentation</vt:lpstr>
      <vt:lpstr>Titration Curve</vt:lpstr>
      <vt:lpstr>Acid-Base Titrations</vt:lpstr>
      <vt:lpstr>PowerPoint Presentation</vt:lpstr>
      <vt:lpstr>Titration of a Strong Acid With a Strong Base</vt:lpstr>
      <vt:lpstr>Titration of a Weak Acid With a Strong Base</vt:lpstr>
      <vt:lpstr>Titration of a Weak Base With a Strong Acid</vt:lpstr>
      <vt:lpstr>PowerPoint Presentation</vt:lpstr>
      <vt:lpstr>PowerPoint Presentation</vt:lpstr>
      <vt:lpstr>PowerPoint Presentation</vt:lpstr>
      <vt:lpstr>Carboxylic Acid</vt:lpstr>
      <vt:lpstr>PowerPoint Presentation</vt:lpstr>
      <vt:lpstr>Lactic Acid</vt:lpstr>
      <vt:lpstr>Titration</vt:lpstr>
      <vt:lpstr>Titration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Titration</dc:title>
  <dc:creator>Christopherson, Jeff</dc:creator>
  <cp:lastModifiedBy>Christopherson, Jeff</cp:lastModifiedBy>
  <cp:revision>28</cp:revision>
  <dcterms:created xsi:type="dcterms:W3CDTF">2020-09-29T18:21:09Z</dcterms:created>
  <dcterms:modified xsi:type="dcterms:W3CDTF">2020-09-30T00:01:37Z</dcterms:modified>
</cp:coreProperties>
</file>